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3" r:id="rId5"/>
    <p:sldId id="259" r:id="rId6"/>
    <p:sldId id="260" r:id="rId7"/>
    <p:sldId id="261" r:id="rId8"/>
    <p:sldId id="262" r:id="rId9"/>
    <p:sldId id="264" r:id="rId10"/>
    <p:sldId id="265" r:id="rId11"/>
    <p:sldId id="269" r:id="rId12"/>
    <p:sldId id="270" r:id="rId13"/>
    <p:sldId id="266"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584DD1-FDC1-DA43-98D6-D4243CC30B14}" v="49" dt="2025-12-15T15:37:38.6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2"/>
    <p:restoredTop sz="94733"/>
  </p:normalViewPr>
  <p:slideViewPr>
    <p:cSldViewPr snapToGrid="0" snapToObjects="1">
      <p:cViewPr varScale="1">
        <p:scale>
          <a:sx n="114" d="100"/>
          <a:sy n="114" d="100"/>
        </p:scale>
        <p:origin x="1488"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06A039-B5F1-4E7F-BD0E-2DAA1A88B1C4}"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8DE107BD-AC79-4E76-A572-EB01B5B1B8A7}">
      <dgm:prSet/>
      <dgm:spPr/>
      <dgm:t>
        <a:bodyPr/>
        <a:lstStyle/>
        <a:p>
          <a:r>
            <a:rPr lang="en-US" dirty="0"/>
            <a:t>Purpose of the Intra-Union Evangelism initiative</a:t>
          </a:r>
        </a:p>
      </dgm:t>
    </dgm:pt>
    <dgm:pt modelId="{595EA138-F124-4851-A209-B64C79F1B323}" type="parTrans" cxnId="{9B312DFB-BBD3-440B-B9EB-C9E0E9733C15}">
      <dgm:prSet/>
      <dgm:spPr/>
      <dgm:t>
        <a:bodyPr/>
        <a:lstStyle/>
        <a:p>
          <a:endParaRPr lang="en-US"/>
        </a:p>
      </dgm:t>
    </dgm:pt>
    <dgm:pt modelId="{7C626D1D-A046-47A8-8FEF-32AA226C2338}" type="sibTrans" cxnId="{9B312DFB-BBD3-440B-B9EB-C9E0E9733C15}">
      <dgm:prSet/>
      <dgm:spPr/>
      <dgm:t>
        <a:bodyPr/>
        <a:lstStyle/>
        <a:p>
          <a:endParaRPr lang="en-US"/>
        </a:p>
      </dgm:t>
    </dgm:pt>
    <dgm:pt modelId="{7E6408A8-D551-4401-A104-765A2991218E}">
      <dgm:prSet/>
      <dgm:spPr/>
      <dgm:t>
        <a:bodyPr/>
        <a:lstStyle/>
        <a:p>
          <a:r>
            <a:rPr lang="en-US"/>
            <a:t>Vision: 'Four Fields, One Mission – Preparing a people for the coming of the Lord'</a:t>
          </a:r>
        </a:p>
      </dgm:t>
    </dgm:pt>
    <dgm:pt modelId="{0D971AA5-4D64-4FFD-95ED-A3DBBCDE6979}" type="parTrans" cxnId="{D98D0D7D-B88E-4540-9B4B-A1A066E516B1}">
      <dgm:prSet/>
      <dgm:spPr/>
      <dgm:t>
        <a:bodyPr/>
        <a:lstStyle/>
        <a:p>
          <a:endParaRPr lang="en-US"/>
        </a:p>
      </dgm:t>
    </dgm:pt>
    <dgm:pt modelId="{5F3EF2DE-ABF9-4C83-BB13-E3C33FE67F80}" type="sibTrans" cxnId="{D98D0D7D-B88E-4540-9B4B-A1A066E516B1}">
      <dgm:prSet/>
      <dgm:spPr/>
      <dgm:t>
        <a:bodyPr/>
        <a:lstStyle/>
        <a:p>
          <a:endParaRPr lang="en-US"/>
        </a:p>
      </dgm:t>
    </dgm:pt>
    <dgm:pt modelId="{EA0F1EFC-9396-41AA-92D4-0B1C52431941}">
      <dgm:prSet/>
      <dgm:spPr/>
      <dgm:t>
        <a:bodyPr/>
        <a:lstStyle/>
        <a:p>
          <a:r>
            <a:rPr lang="en-US"/>
            <a:t>Five-year plan culminating in 2030</a:t>
          </a:r>
        </a:p>
      </dgm:t>
    </dgm:pt>
    <dgm:pt modelId="{9EC8843B-91F4-4CB7-94E5-5C769976AD11}" type="parTrans" cxnId="{B483A245-49FE-4A9D-9944-A6A55540BF4E}">
      <dgm:prSet/>
      <dgm:spPr/>
      <dgm:t>
        <a:bodyPr/>
        <a:lstStyle/>
        <a:p>
          <a:endParaRPr lang="en-US"/>
        </a:p>
      </dgm:t>
    </dgm:pt>
    <dgm:pt modelId="{4F5E6FE9-9E38-49AF-89B2-83860CE2FEB6}" type="sibTrans" cxnId="{B483A245-49FE-4A9D-9944-A6A55540BF4E}">
      <dgm:prSet/>
      <dgm:spPr/>
      <dgm:t>
        <a:bodyPr/>
        <a:lstStyle/>
        <a:p>
          <a:endParaRPr lang="en-US"/>
        </a:p>
      </dgm:t>
    </dgm:pt>
    <dgm:pt modelId="{ABE2B4B7-1BB2-C040-8A37-D0B395408EBE}" type="pres">
      <dgm:prSet presAssocID="{9D06A039-B5F1-4E7F-BD0E-2DAA1A88B1C4}" presName="vert0" presStyleCnt="0">
        <dgm:presLayoutVars>
          <dgm:dir/>
          <dgm:animOne val="branch"/>
          <dgm:animLvl val="lvl"/>
        </dgm:presLayoutVars>
      </dgm:prSet>
      <dgm:spPr/>
    </dgm:pt>
    <dgm:pt modelId="{E8C83683-7A15-A347-AF6F-CC6B7410C821}" type="pres">
      <dgm:prSet presAssocID="{8DE107BD-AC79-4E76-A572-EB01B5B1B8A7}" presName="thickLine" presStyleLbl="alignNode1" presStyleIdx="0" presStyleCnt="3"/>
      <dgm:spPr/>
    </dgm:pt>
    <dgm:pt modelId="{D849AE20-0CCC-6047-AF8C-59D780732601}" type="pres">
      <dgm:prSet presAssocID="{8DE107BD-AC79-4E76-A572-EB01B5B1B8A7}" presName="horz1" presStyleCnt="0"/>
      <dgm:spPr/>
    </dgm:pt>
    <dgm:pt modelId="{785047D9-7E15-2749-989C-6B71C1746792}" type="pres">
      <dgm:prSet presAssocID="{8DE107BD-AC79-4E76-A572-EB01B5B1B8A7}" presName="tx1" presStyleLbl="revTx" presStyleIdx="0" presStyleCnt="3"/>
      <dgm:spPr/>
    </dgm:pt>
    <dgm:pt modelId="{39829144-15CA-5E48-AB22-0A73F14498E5}" type="pres">
      <dgm:prSet presAssocID="{8DE107BD-AC79-4E76-A572-EB01B5B1B8A7}" presName="vert1" presStyleCnt="0"/>
      <dgm:spPr/>
    </dgm:pt>
    <dgm:pt modelId="{38EEC0D2-F8EB-3444-82F7-E0881E9371CE}" type="pres">
      <dgm:prSet presAssocID="{7E6408A8-D551-4401-A104-765A2991218E}" presName="thickLine" presStyleLbl="alignNode1" presStyleIdx="1" presStyleCnt="3"/>
      <dgm:spPr/>
    </dgm:pt>
    <dgm:pt modelId="{8FC06790-F62C-764B-8C86-97FF4E509D05}" type="pres">
      <dgm:prSet presAssocID="{7E6408A8-D551-4401-A104-765A2991218E}" presName="horz1" presStyleCnt="0"/>
      <dgm:spPr/>
    </dgm:pt>
    <dgm:pt modelId="{F3A6D2EA-6293-C34F-94D1-D3ED77C9E061}" type="pres">
      <dgm:prSet presAssocID="{7E6408A8-D551-4401-A104-765A2991218E}" presName="tx1" presStyleLbl="revTx" presStyleIdx="1" presStyleCnt="3"/>
      <dgm:spPr/>
    </dgm:pt>
    <dgm:pt modelId="{DC8FBB2A-5AB1-7F46-948D-F4DA130670A7}" type="pres">
      <dgm:prSet presAssocID="{7E6408A8-D551-4401-A104-765A2991218E}" presName="vert1" presStyleCnt="0"/>
      <dgm:spPr/>
    </dgm:pt>
    <dgm:pt modelId="{917069FD-9E2A-B745-AE86-F1E821E94CF0}" type="pres">
      <dgm:prSet presAssocID="{EA0F1EFC-9396-41AA-92D4-0B1C52431941}" presName="thickLine" presStyleLbl="alignNode1" presStyleIdx="2" presStyleCnt="3"/>
      <dgm:spPr/>
    </dgm:pt>
    <dgm:pt modelId="{B56BD5FF-9C5B-7F47-AAC8-74B093A01C5E}" type="pres">
      <dgm:prSet presAssocID="{EA0F1EFC-9396-41AA-92D4-0B1C52431941}" presName="horz1" presStyleCnt="0"/>
      <dgm:spPr/>
    </dgm:pt>
    <dgm:pt modelId="{51E21160-A37F-7447-8B79-8EB05031A014}" type="pres">
      <dgm:prSet presAssocID="{EA0F1EFC-9396-41AA-92D4-0B1C52431941}" presName="tx1" presStyleLbl="revTx" presStyleIdx="2" presStyleCnt="3"/>
      <dgm:spPr/>
    </dgm:pt>
    <dgm:pt modelId="{D8229170-8515-EA46-9186-7C9FF641FB20}" type="pres">
      <dgm:prSet presAssocID="{EA0F1EFC-9396-41AA-92D4-0B1C52431941}" presName="vert1" presStyleCnt="0"/>
      <dgm:spPr/>
    </dgm:pt>
  </dgm:ptLst>
  <dgm:cxnLst>
    <dgm:cxn modelId="{B483A245-49FE-4A9D-9944-A6A55540BF4E}" srcId="{9D06A039-B5F1-4E7F-BD0E-2DAA1A88B1C4}" destId="{EA0F1EFC-9396-41AA-92D4-0B1C52431941}" srcOrd="2" destOrd="0" parTransId="{9EC8843B-91F4-4CB7-94E5-5C769976AD11}" sibTransId="{4F5E6FE9-9E38-49AF-89B2-83860CE2FEB6}"/>
    <dgm:cxn modelId="{D98D0D7D-B88E-4540-9B4B-A1A066E516B1}" srcId="{9D06A039-B5F1-4E7F-BD0E-2DAA1A88B1C4}" destId="{7E6408A8-D551-4401-A104-765A2991218E}" srcOrd="1" destOrd="0" parTransId="{0D971AA5-4D64-4FFD-95ED-A3DBBCDE6979}" sibTransId="{5F3EF2DE-ABF9-4C83-BB13-E3C33FE67F80}"/>
    <dgm:cxn modelId="{6C3C9584-39A8-8040-BE77-770C9544F758}" type="presOf" srcId="{8DE107BD-AC79-4E76-A572-EB01B5B1B8A7}" destId="{785047D9-7E15-2749-989C-6B71C1746792}" srcOrd="0" destOrd="0" presId="urn:microsoft.com/office/officeart/2008/layout/LinedList"/>
    <dgm:cxn modelId="{0C50B3A5-CAEC-B140-A8F9-19EEB8AFAC51}" type="presOf" srcId="{9D06A039-B5F1-4E7F-BD0E-2DAA1A88B1C4}" destId="{ABE2B4B7-1BB2-C040-8A37-D0B395408EBE}" srcOrd="0" destOrd="0" presId="urn:microsoft.com/office/officeart/2008/layout/LinedList"/>
    <dgm:cxn modelId="{71E908C9-A333-B64B-B634-9826EFA1281D}" type="presOf" srcId="{EA0F1EFC-9396-41AA-92D4-0B1C52431941}" destId="{51E21160-A37F-7447-8B79-8EB05031A014}" srcOrd="0" destOrd="0" presId="urn:microsoft.com/office/officeart/2008/layout/LinedList"/>
    <dgm:cxn modelId="{767B7ADD-FEFB-B74D-8D84-CDEAD3B30EF5}" type="presOf" srcId="{7E6408A8-D551-4401-A104-765A2991218E}" destId="{F3A6D2EA-6293-C34F-94D1-D3ED77C9E061}" srcOrd="0" destOrd="0" presId="urn:microsoft.com/office/officeart/2008/layout/LinedList"/>
    <dgm:cxn modelId="{9B312DFB-BBD3-440B-B9EB-C9E0E9733C15}" srcId="{9D06A039-B5F1-4E7F-BD0E-2DAA1A88B1C4}" destId="{8DE107BD-AC79-4E76-A572-EB01B5B1B8A7}" srcOrd="0" destOrd="0" parTransId="{595EA138-F124-4851-A209-B64C79F1B323}" sibTransId="{7C626D1D-A046-47A8-8FEF-32AA226C2338}"/>
    <dgm:cxn modelId="{86C4C937-EB04-454D-9663-813743047924}" type="presParOf" srcId="{ABE2B4B7-1BB2-C040-8A37-D0B395408EBE}" destId="{E8C83683-7A15-A347-AF6F-CC6B7410C821}" srcOrd="0" destOrd="0" presId="urn:microsoft.com/office/officeart/2008/layout/LinedList"/>
    <dgm:cxn modelId="{9B47C084-8357-2148-8995-A23B8BC53A21}" type="presParOf" srcId="{ABE2B4B7-1BB2-C040-8A37-D0B395408EBE}" destId="{D849AE20-0CCC-6047-AF8C-59D780732601}" srcOrd="1" destOrd="0" presId="urn:microsoft.com/office/officeart/2008/layout/LinedList"/>
    <dgm:cxn modelId="{E5401583-BB4F-5B44-B20E-2DDDB1617AC8}" type="presParOf" srcId="{D849AE20-0CCC-6047-AF8C-59D780732601}" destId="{785047D9-7E15-2749-989C-6B71C1746792}" srcOrd="0" destOrd="0" presId="urn:microsoft.com/office/officeart/2008/layout/LinedList"/>
    <dgm:cxn modelId="{42B7F2C2-8DBF-D041-B163-8CB93E3948BF}" type="presParOf" srcId="{D849AE20-0CCC-6047-AF8C-59D780732601}" destId="{39829144-15CA-5E48-AB22-0A73F14498E5}" srcOrd="1" destOrd="0" presId="urn:microsoft.com/office/officeart/2008/layout/LinedList"/>
    <dgm:cxn modelId="{5B7C62AA-E8B3-DA4F-A1D4-07F60E643B6F}" type="presParOf" srcId="{ABE2B4B7-1BB2-C040-8A37-D0B395408EBE}" destId="{38EEC0D2-F8EB-3444-82F7-E0881E9371CE}" srcOrd="2" destOrd="0" presId="urn:microsoft.com/office/officeart/2008/layout/LinedList"/>
    <dgm:cxn modelId="{02C3D11E-2687-B540-B952-E2CDEBBB3CA3}" type="presParOf" srcId="{ABE2B4B7-1BB2-C040-8A37-D0B395408EBE}" destId="{8FC06790-F62C-764B-8C86-97FF4E509D05}" srcOrd="3" destOrd="0" presId="urn:microsoft.com/office/officeart/2008/layout/LinedList"/>
    <dgm:cxn modelId="{235A2433-2165-4D44-92B5-EFD27BD7CEE3}" type="presParOf" srcId="{8FC06790-F62C-764B-8C86-97FF4E509D05}" destId="{F3A6D2EA-6293-C34F-94D1-D3ED77C9E061}" srcOrd="0" destOrd="0" presId="urn:microsoft.com/office/officeart/2008/layout/LinedList"/>
    <dgm:cxn modelId="{0847CC50-0FE5-CF44-84A8-CECD7A9968E3}" type="presParOf" srcId="{8FC06790-F62C-764B-8C86-97FF4E509D05}" destId="{DC8FBB2A-5AB1-7F46-948D-F4DA130670A7}" srcOrd="1" destOrd="0" presId="urn:microsoft.com/office/officeart/2008/layout/LinedList"/>
    <dgm:cxn modelId="{B47A76B2-9F76-994C-B9B3-5E9449FD676A}" type="presParOf" srcId="{ABE2B4B7-1BB2-C040-8A37-D0B395408EBE}" destId="{917069FD-9E2A-B745-AE86-F1E821E94CF0}" srcOrd="4" destOrd="0" presId="urn:microsoft.com/office/officeart/2008/layout/LinedList"/>
    <dgm:cxn modelId="{9A672429-5658-D742-BF4F-5BAA4A7A5756}" type="presParOf" srcId="{ABE2B4B7-1BB2-C040-8A37-D0B395408EBE}" destId="{B56BD5FF-9C5B-7F47-AAC8-74B093A01C5E}" srcOrd="5" destOrd="0" presId="urn:microsoft.com/office/officeart/2008/layout/LinedList"/>
    <dgm:cxn modelId="{82516571-AB7B-A24B-8C25-CFF8E01B7F1A}" type="presParOf" srcId="{B56BD5FF-9C5B-7F47-AAC8-74B093A01C5E}" destId="{51E21160-A37F-7447-8B79-8EB05031A014}" srcOrd="0" destOrd="0" presId="urn:microsoft.com/office/officeart/2008/layout/LinedList"/>
    <dgm:cxn modelId="{4B893FF2-40B5-E643-96D5-D7A3F967F19C}" type="presParOf" srcId="{B56BD5FF-9C5B-7F47-AAC8-74B093A01C5E}" destId="{D8229170-8515-EA46-9186-7C9FF641FB2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85B4179-71B2-4AA6-90B6-EE38604A00CA}"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78144668-C90B-47F3-A606-A889F0895600}">
      <dgm:prSet/>
      <dgm:spPr/>
      <dgm:t>
        <a:bodyPr/>
        <a:lstStyle/>
        <a:p>
          <a:r>
            <a:rPr lang="en-US"/>
            <a:t>• Union-approved curriculum for mentorship and retention</a:t>
          </a:r>
        </a:p>
      </dgm:t>
    </dgm:pt>
    <dgm:pt modelId="{4BEE73AF-1954-4DC2-8DCF-0A7DD52537CC}" type="parTrans" cxnId="{8D680270-99DB-4DE3-B633-193A463F28F1}">
      <dgm:prSet/>
      <dgm:spPr/>
      <dgm:t>
        <a:bodyPr/>
        <a:lstStyle/>
        <a:p>
          <a:endParaRPr lang="en-US"/>
        </a:p>
      </dgm:t>
    </dgm:pt>
    <dgm:pt modelId="{6DFD522F-0502-46DA-917A-85D23AC7DC9E}" type="sibTrans" cxnId="{8D680270-99DB-4DE3-B633-193A463F28F1}">
      <dgm:prSet/>
      <dgm:spPr/>
      <dgm:t>
        <a:bodyPr/>
        <a:lstStyle/>
        <a:p>
          <a:endParaRPr lang="en-US"/>
        </a:p>
      </dgm:t>
    </dgm:pt>
    <dgm:pt modelId="{02832E04-46E2-411A-A009-098BD8775ADC}">
      <dgm:prSet/>
      <dgm:spPr/>
      <dgm:t>
        <a:bodyPr/>
        <a:lstStyle/>
        <a:p>
          <a:r>
            <a:rPr lang="en-US"/>
            <a:t>• Certification of church leaders and mentors upon completion of training</a:t>
          </a:r>
        </a:p>
      </dgm:t>
    </dgm:pt>
    <dgm:pt modelId="{37DB2E47-CC82-487D-9DC1-12C03CD24DB6}" type="parTrans" cxnId="{8C3A52BC-7096-4B4A-BCF8-2E6EB568DF3B}">
      <dgm:prSet/>
      <dgm:spPr/>
      <dgm:t>
        <a:bodyPr/>
        <a:lstStyle/>
        <a:p>
          <a:endParaRPr lang="en-US"/>
        </a:p>
      </dgm:t>
    </dgm:pt>
    <dgm:pt modelId="{973CB194-4A7C-4BE6-8B17-E0C8B72BB8AD}" type="sibTrans" cxnId="{8C3A52BC-7096-4B4A-BCF8-2E6EB568DF3B}">
      <dgm:prSet/>
      <dgm:spPr/>
      <dgm:t>
        <a:bodyPr/>
        <a:lstStyle/>
        <a:p>
          <a:endParaRPr lang="en-US"/>
        </a:p>
      </dgm:t>
    </dgm:pt>
    <dgm:pt modelId="{CA6C65EE-30F9-4D82-AF0A-070B2BA5A6E9}">
      <dgm:prSet/>
      <dgm:spPr/>
      <dgm:t>
        <a:bodyPr/>
        <a:lstStyle/>
        <a:p>
          <a:r>
            <a:rPr lang="en-US"/>
            <a:t>• Standardized reporting on new member integration and retention</a:t>
          </a:r>
        </a:p>
      </dgm:t>
    </dgm:pt>
    <dgm:pt modelId="{D65A56C2-6030-41CD-A43D-D8BC24582D05}" type="parTrans" cxnId="{97ED5053-9C22-44B7-B46A-0114EF618C43}">
      <dgm:prSet/>
      <dgm:spPr/>
      <dgm:t>
        <a:bodyPr/>
        <a:lstStyle/>
        <a:p>
          <a:endParaRPr lang="en-US"/>
        </a:p>
      </dgm:t>
    </dgm:pt>
    <dgm:pt modelId="{1D664838-4296-450B-8351-D8D8D7177CB8}" type="sibTrans" cxnId="{97ED5053-9C22-44B7-B46A-0114EF618C43}">
      <dgm:prSet/>
      <dgm:spPr/>
      <dgm:t>
        <a:bodyPr/>
        <a:lstStyle/>
        <a:p>
          <a:endParaRPr lang="en-US"/>
        </a:p>
      </dgm:t>
    </dgm:pt>
    <dgm:pt modelId="{52986A15-E30E-44FE-9EC0-88FD8C6502AB}">
      <dgm:prSet/>
      <dgm:spPr/>
      <dgm:t>
        <a:bodyPr/>
        <a:lstStyle/>
        <a:p>
          <a:r>
            <a:rPr lang="en-US" dirty="0"/>
            <a:t>•Responsibility:  Local Churches, Conference PM/Retention Ministries</a:t>
          </a:r>
        </a:p>
      </dgm:t>
    </dgm:pt>
    <dgm:pt modelId="{16D6ACBF-2B81-41F3-91F0-46969EAA5121}" type="parTrans" cxnId="{2CB3772E-77F4-4465-BB2B-984FD4CA8829}">
      <dgm:prSet/>
      <dgm:spPr/>
      <dgm:t>
        <a:bodyPr/>
        <a:lstStyle/>
        <a:p>
          <a:endParaRPr lang="en-US"/>
        </a:p>
      </dgm:t>
    </dgm:pt>
    <dgm:pt modelId="{95D8DF6D-B886-41B8-8630-E082A4CD6B9E}" type="sibTrans" cxnId="{2CB3772E-77F4-4465-BB2B-984FD4CA8829}">
      <dgm:prSet/>
      <dgm:spPr/>
      <dgm:t>
        <a:bodyPr/>
        <a:lstStyle/>
        <a:p>
          <a:endParaRPr lang="en-US"/>
        </a:p>
      </dgm:t>
    </dgm:pt>
    <dgm:pt modelId="{12846915-C0DD-224F-8320-8E3A09B0018C}" type="pres">
      <dgm:prSet presAssocID="{485B4179-71B2-4AA6-90B6-EE38604A00CA}" presName="vert0" presStyleCnt="0">
        <dgm:presLayoutVars>
          <dgm:dir/>
          <dgm:animOne val="branch"/>
          <dgm:animLvl val="lvl"/>
        </dgm:presLayoutVars>
      </dgm:prSet>
      <dgm:spPr/>
    </dgm:pt>
    <dgm:pt modelId="{92A6E05E-DBB0-9045-A326-5A95ACF49713}" type="pres">
      <dgm:prSet presAssocID="{78144668-C90B-47F3-A606-A889F0895600}" presName="thickLine" presStyleLbl="alignNode1" presStyleIdx="0" presStyleCnt="4"/>
      <dgm:spPr/>
    </dgm:pt>
    <dgm:pt modelId="{3A98E36E-0A9A-9D40-B002-DC9832804EA7}" type="pres">
      <dgm:prSet presAssocID="{78144668-C90B-47F3-A606-A889F0895600}" presName="horz1" presStyleCnt="0"/>
      <dgm:spPr/>
    </dgm:pt>
    <dgm:pt modelId="{AEC32FEA-6D68-084E-8C38-5413B091617F}" type="pres">
      <dgm:prSet presAssocID="{78144668-C90B-47F3-A606-A889F0895600}" presName="tx1" presStyleLbl="revTx" presStyleIdx="0" presStyleCnt="4"/>
      <dgm:spPr/>
    </dgm:pt>
    <dgm:pt modelId="{479B96B3-9880-4F44-987F-A4684813841B}" type="pres">
      <dgm:prSet presAssocID="{78144668-C90B-47F3-A606-A889F0895600}" presName="vert1" presStyleCnt="0"/>
      <dgm:spPr/>
    </dgm:pt>
    <dgm:pt modelId="{4563AC6A-C9CC-9047-993A-F5B9737ED11A}" type="pres">
      <dgm:prSet presAssocID="{02832E04-46E2-411A-A009-098BD8775ADC}" presName="thickLine" presStyleLbl="alignNode1" presStyleIdx="1" presStyleCnt="4"/>
      <dgm:spPr/>
    </dgm:pt>
    <dgm:pt modelId="{5811F1B1-B36A-1A4F-8D01-20B53CE9AC1C}" type="pres">
      <dgm:prSet presAssocID="{02832E04-46E2-411A-A009-098BD8775ADC}" presName="horz1" presStyleCnt="0"/>
      <dgm:spPr/>
    </dgm:pt>
    <dgm:pt modelId="{2649D411-4E87-C84C-A166-9614EC0F5ADE}" type="pres">
      <dgm:prSet presAssocID="{02832E04-46E2-411A-A009-098BD8775ADC}" presName="tx1" presStyleLbl="revTx" presStyleIdx="1" presStyleCnt="4"/>
      <dgm:spPr/>
    </dgm:pt>
    <dgm:pt modelId="{3DD7C100-4529-EB46-BE1F-E9D33D987396}" type="pres">
      <dgm:prSet presAssocID="{02832E04-46E2-411A-A009-098BD8775ADC}" presName="vert1" presStyleCnt="0"/>
      <dgm:spPr/>
    </dgm:pt>
    <dgm:pt modelId="{1E4F19C2-96DF-CB40-8B0F-CC1E958F4AFF}" type="pres">
      <dgm:prSet presAssocID="{CA6C65EE-30F9-4D82-AF0A-070B2BA5A6E9}" presName="thickLine" presStyleLbl="alignNode1" presStyleIdx="2" presStyleCnt="4"/>
      <dgm:spPr/>
    </dgm:pt>
    <dgm:pt modelId="{9D4AC210-1CFA-6A4B-9F55-218D44E0F063}" type="pres">
      <dgm:prSet presAssocID="{CA6C65EE-30F9-4D82-AF0A-070B2BA5A6E9}" presName="horz1" presStyleCnt="0"/>
      <dgm:spPr/>
    </dgm:pt>
    <dgm:pt modelId="{EE9BD55B-3447-6E43-85CD-46CEFD24843E}" type="pres">
      <dgm:prSet presAssocID="{CA6C65EE-30F9-4D82-AF0A-070B2BA5A6E9}" presName="tx1" presStyleLbl="revTx" presStyleIdx="2" presStyleCnt="4"/>
      <dgm:spPr/>
    </dgm:pt>
    <dgm:pt modelId="{B55F2BD3-B415-4E44-9186-52D6EE62799B}" type="pres">
      <dgm:prSet presAssocID="{CA6C65EE-30F9-4D82-AF0A-070B2BA5A6E9}" presName="vert1" presStyleCnt="0"/>
      <dgm:spPr/>
    </dgm:pt>
    <dgm:pt modelId="{2578DB1C-56A8-F74F-9E9E-C483A989EC8D}" type="pres">
      <dgm:prSet presAssocID="{52986A15-E30E-44FE-9EC0-88FD8C6502AB}" presName="thickLine" presStyleLbl="alignNode1" presStyleIdx="3" presStyleCnt="4"/>
      <dgm:spPr/>
    </dgm:pt>
    <dgm:pt modelId="{54275B0F-924E-F848-926A-6A50FA85320B}" type="pres">
      <dgm:prSet presAssocID="{52986A15-E30E-44FE-9EC0-88FD8C6502AB}" presName="horz1" presStyleCnt="0"/>
      <dgm:spPr/>
    </dgm:pt>
    <dgm:pt modelId="{2ACDD9B2-1D73-CA46-97B7-F6BF8C6CF4D8}" type="pres">
      <dgm:prSet presAssocID="{52986A15-E30E-44FE-9EC0-88FD8C6502AB}" presName="tx1" presStyleLbl="revTx" presStyleIdx="3" presStyleCnt="4"/>
      <dgm:spPr/>
    </dgm:pt>
    <dgm:pt modelId="{7C02600C-7D12-9D47-B437-6CD16C5BE074}" type="pres">
      <dgm:prSet presAssocID="{52986A15-E30E-44FE-9EC0-88FD8C6502AB}" presName="vert1" presStyleCnt="0"/>
      <dgm:spPr/>
    </dgm:pt>
  </dgm:ptLst>
  <dgm:cxnLst>
    <dgm:cxn modelId="{B2450308-DFDF-1241-B174-BD1E4102972B}" type="presOf" srcId="{02832E04-46E2-411A-A009-098BD8775ADC}" destId="{2649D411-4E87-C84C-A166-9614EC0F5ADE}" srcOrd="0" destOrd="0" presId="urn:microsoft.com/office/officeart/2008/layout/LinedList"/>
    <dgm:cxn modelId="{2CB3772E-77F4-4465-BB2B-984FD4CA8829}" srcId="{485B4179-71B2-4AA6-90B6-EE38604A00CA}" destId="{52986A15-E30E-44FE-9EC0-88FD8C6502AB}" srcOrd="3" destOrd="0" parTransId="{16D6ACBF-2B81-41F3-91F0-46969EAA5121}" sibTransId="{95D8DF6D-B886-41B8-8630-E082A4CD6B9E}"/>
    <dgm:cxn modelId="{669F4632-BB82-864D-ACEB-0576EAB930E8}" type="presOf" srcId="{52986A15-E30E-44FE-9EC0-88FD8C6502AB}" destId="{2ACDD9B2-1D73-CA46-97B7-F6BF8C6CF4D8}" srcOrd="0" destOrd="0" presId="urn:microsoft.com/office/officeart/2008/layout/LinedList"/>
    <dgm:cxn modelId="{98688B46-307E-BD4B-A222-752509FC47A7}" type="presOf" srcId="{485B4179-71B2-4AA6-90B6-EE38604A00CA}" destId="{12846915-C0DD-224F-8320-8E3A09B0018C}" srcOrd="0" destOrd="0" presId="urn:microsoft.com/office/officeart/2008/layout/LinedList"/>
    <dgm:cxn modelId="{97ED5053-9C22-44B7-B46A-0114EF618C43}" srcId="{485B4179-71B2-4AA6-90B6-EE38604A00CA}" destId="{CA6C65EE-30F9-4D82-AF0A-070B2BA5A6E9}" srcOrd="2" destOrd="0" parTransId="{D65A56C2-6030-41CD-A43D-D8BC24582D05}" sibTransId="{1D664838-4296-450B-8351-D8D8D7177CB8}"/>
    <dgm:cxn modelId="{F0DBC367-5612-4642-B640-AF0F6C5DE957}" type="presOf" srcId="{78144668-C90B-47F3-A606-A889F0895600}" destId="{AEC32FEA-6D68-084E-8C38-5413B091617F}" srcOrd="0" destOrd="0" presId="urn:microsoft.com/office/officeart/2008/layout/LinedList"/>
    <dgm:cxn modelId="{8D680270-99DB-4DE3-B633-193A463F28F1}" srcId="{485B4179-71B2-4AA6-90B6-EE38604A00CA}" destId="{78144668-C90B-47F3-A606-A889F0895600}" srcOrd="0" destOrd="0" parTransId="{4BEE73AF-1954-4DC2-8DCF-0A7DD52537CC}" sibTransId="{6DFD522F-0502-46DA-917A-85D23AC7DC9E}"/>
    <dgm:cxn modelId="{4684E4B5-C49C-4447-8FAC-DFEBC3FEC729}" type="presOf" srcId="{CA6C65EE-30F9-4D82-AF0A-070B2BA5A6E9}" destId="{EE9BD55B-3447-6E43-85CD-46CEFD24843E}" srcOrd="0" destOrd="0" presId="urn:microsoft.com/office/officeart/2008/layout/LinedList"/>
    <dgm:cxn modelId="{8C3A52BC-7096-4B4A-BCF8-2E6EB568DF3B}" srcId="{485B4179-71B2-4AA6-90B6-EE38604A00CA}" destId="{02832E04-46E2-411A-A009-098BD8775ADC}" srcOrd="1" destOrd="0" parTransId="{37DB2E47-CC82-487D-9DC1-12C03CD24DB6}" sibTransId="{973CB194-4A7C-4BE6-8B17-E0C8B72BB8AD}"/>
    <dgm:cxn modelId="{8555AB35-7EBC-C04D-84EF-DDF2E7408E8C}" type="presParOf" srcId="{12846915-C0DD-224F-8320-8E3A09B0018C}" destId="{92A6E05E-DBB0-9045-A326-5A95ACF49713}" srcOrd="0" destOrd="0" presId="urn:microsoft.com/office/officeart/2008/layout/LinedList"/>
    <dgm:cxn modelId="{B6567065-65F6-884A-AD59-C563C3605BA5}" type="presParOf" srcId="{12846915-C0DD-224F-8320-8E3A09B0018C}" destId="{3A98E36E-0A9A-9D40-B002-DC9832804EA7}" srcOrd="1" destOrd="0" presId="urn:microsoft.com/office/officeart/2008/layout/LinedList"/>
    <dgm:cxn modelId="{E01E1C01-28B0-DC4E-B11B-AE4C1DF23B09}" type="presParOf" srcId="{3A98E36E-0A9A-9D40-B002-DC9832804EA7}" destId="{AEC32FEA-6D68-084E-8C38-5413B091617F}" srcOrd="0" destOrd="0" presId="urn:microsoft.com/office/officeart/2008/layout/LinedList"/>
    <dgm:cxn modelId="{46CCFCA8-D7E8-6243-BD34-C4F5D3309970}" type="presParOf" srcId="{3A98E36E-0A9A-9D40-B002-DC9832804EA7}" destId="{479B96B3-9880-4F44-987F-A4684813841B}" srcOrd="1" destOrd="0" presId="urn:microsoft.com/office/officeart/2008/layout/LinedList"/>
    <dgm:cxn modelId="{B10A329F-20E4-4245-888B-CDD61B10BD4B}" type="presParOf" srcId="{12846915-C0DD-224F-8320-8E3A09B0018C}" destId="{4563AC6A-C9CC-9047-993A-F5B9737ED11A}" srcOrd="2" destOrd="0" presId="urn:microsoft.com/office/officeart/2008/layout/LinedList"/>
    <dgm:cxn modelId="{5EA43176-468F-604C-9A6D-D02AC7A79FD9}" type="presParOf" srcId="{12846915-C0DD-224F-8320-8E3A09B0018C}" destId="{5811F1B1-B36A-1A4F-8D01-20B53CE9AC1C}" srcOrd="3" destOrd="0" presId="urn:microsoft.com/office/officeart/2008/layout/LinedList"/>
    <dgm:cxn modelId="{5B59FFB0-3375-5E47-B1C9-C6FC33AB0648}" type="presParOf" srcId="{5811F1B1-B36A-1A4F-8D01-20B53CE9AC1C}" destId="{2649D411-4E87-C84C-A166-9614EC0F5ADE}" srcOrd="0" destOrd="0" presId="urn:microsoft.com/office/officeart/2008/layout/LinedList"/>
    <dgm:cxn modelId="{51403F75-0148-464A-A9A1-9316EAE978C4}" type="presParOf" srcId="{5811F1B1-B36A-1A4F-8D01-20B53CE9AC1C}" destId="{3DD7C100-4529-EB46-BE1F-E9D33D987396}" srcOrd="1" destOrd="0" presId="urn:microsoft.com/office/officeart/2008/layout/LinedList"/>
    <dgm:cxn modelId="{9C452673-D9D7-0D4E-8916-DEB67AC0ED31}" type="presParOf" srcId="{12846915-C0DD-224F-8320-8E3A09B0018C}" destId="{1E4F19C2-96DF-CB40-8B0F-CC1E958F4AFF}" srcOrd="4" destOrd="0" presId="urn:microsoft.com/office/officeart/2008/layout/LinedList"/>
    <dgm:cxn modelId="{529662A0-EE98-3949-80C4-D359304EB421}" type="presParOf" srcId="{12846915-C0DD-224F-8320-8E3A09B0018C}" destId="{9D4AC210-1CFA-6A4B-9F55-218D44E0F063}" srcOrd="5" destOrd="0" presId="urn:microsoft.com/office/officeart/2008/layout/LinedList"/>
    <dgm:cxn modelId="{AB6473F5-111B-8A43-AD4A-92889C1F2E87}" type="presParOf" srcId="{9D4AC210-1CFA-6A4B-9F55-218D44E0F063}" destId="{EE9BD55B-3447-6E43-85CD-46CEFD24843E}" srcOrd="0" destOrd="0" presId="urn:microsoft.com/office/officeart/2008/layout/LinedList"/>
    <dgm:cxn modelId="{E4EA0FA6-4A07-0240-AD06-6F718E2E10D5}" type="presParOf" srcId="{9D4AC210-1CFA-6A4B-9F55-218D44E0F063}" destId="{B55F2BD3-B415-4E44-9186-52D6EE62799B}" srcOrd="1" destOrd="0" presId="urn:microsoft.com/office/officeart/2008/layout/LinedList"/>
    <dgm:cxn modelId="{2A22C386-7AB9-3145-BFBC-D2FA59AC546C}" type="presParOf" srcId="{12846915-C0DD-224F-8320-8E3A09B0018C}" destId="{2578DB1C-56A8-F74F-9E9E-C483A989EC8D}" srcOrd="6" destOrd="0" presId="urn:microsoft.com/office/officeart/2008/layout/LinedList"/>
    <dgm:cxn modelId="{8EB89923-557B-D94C-83CF-7A33DA13519A}" type="presParOf" srcId="{12846915-C0DD-224F-8320-8E3A09B0018C}" destId="{54275B0F-924E-F848-926A-6A50FA85320B}" srcOrd="7" destOrd="0" presId="urn:microsoft.com/office/officeart/2008/layout/LinedList"/>
    <dgm:cxn modelId="{6BC69D1D-3AD3-D24D-86A8-83674D7066FF}" type="presParOf" srcId="{54275B0F-924E-F848-926A-6A50FA85320B}" destId="{2ACDD9B2-1D73-CA46-97B7-F6BF8C6CF4D8}" srcOrd="0" destOrd="0" presId="urn:microsoft.com/office/officeart/2008/layout/LinedList"/>
    <dgm:cxn modelId="{4899E400-12FF-DE46-B162-4EA8D9DD2EB9}" type="presParOf" srcId="{54275B0F-924E-F848-926A-6A50FA85320B}" destId="{7C02600C-7D12-9D47-B437-6CD16C5BE07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143DA20-951A-40FB-9EA6-2F19181283BF}" type="doc">
      <dgm:prSet loTypeId="urn:microsoft.com/office/officeart/2016/7/layout/BasicLinearProcessNumbered" loCatId="process" qsTypeId="urn:microsoft.com/office/officeart/2005/8/quickstyle/simple1" qsCatId="simple" csTypeId="urn:microsoft.com/office/officeart/2005/8/colors/colorful2" csCatId="colorful"/>
      <dgm:spPr/>
      <dgm:t>
        <a:bodyPr/>
        <a:lstStyle/>
        <a:p>
          <a:endParaRPr lang="en-US"/>
        </a:p>
      </dgm:t>
    </dgm:pt>
    <dgm:pt modelId="{086B615C-66D7-4E24-9D62-AFF6D98D866A}">
      <dgm:prSet/>
      <dgm:spPr/>
      <dgm:t>
        <a:bodyPr/>
        <a:lstStyle/>
        <a:p>
          <a:r>
            <a:rPr lang="en-US"/>
            <a:t>Celebrate 5 years of Evangelism and Discipleship</a:t>
          </a:r>
        </a:p>
      </dgm:t>
    </dgm:pt>
    <dgm:pt modelId="{22C16964-52F1-4316-AF8D-65397179D1A2}" type="parTrans" cxnId="{6A4C5E42-F7ED-4D8C-B19B-3E32807FDE21}">
      <dgm:prSet/>
      <dgm:spPr/>
      <dgm:t>
        <a:bodyPr/>
        <a:lstStyle/>
        <a:p>
          <a:endParaRPr lang="en-US"/>
        </a:p>
      </dgm:t>
    </dgm:pt>
    <dgm:pt modelId="{92B23EB6-CC52-485F-9FB7-FA1C5BA88CA4}" type="sibTrans" cxnId="{6A4C5E42-F7ED-4D8C-B19B-3E32807FDE21}">
      <dgm:prSet phldrT="1" phldr="0"/>
      <dgm:spPr/>
      <dgm:t>
        <a:bodyPr/>
        <a:lstStyle/>
        <a:p>
          <a:r>
            <a:rPr lang="en-US"/>
            <a:t>1</a:t>
          </a:r>
        </a:p>
      </dgm:t>
    </dgm:pt>
    <dgm:pt modelId="{0ACCF7D7-1C1A-4F30-ABEA-534E2570C7D7}">
      <dgm:prSet/>
      <dgm:spPr/>
      <dgm:t>
        <a:bodyPr/>
        <a:lstStyle/>
        <a:p>
          <a:r>
            <a:rPr lang="en-US"/>
            <a:t>Honor Pastors and Lay Members</a:t>
          </a:r>
        </a:p>
      </dgm:t>
    </dgm:pt>
    <dgm:pt modelId="{53333C28-EE74-479F-9867-B73489D33FB2}" type="parTrans" cxnId="{0CE95D40-E04F-4720-9FDD-EE9F568AB343}">
      <dgm:prSet/>
      <dgm:spPr/>
      <dgm:t>
        <a:bodyPr/>
        <a:lstStyle/>
        <a:p>
          <a:endParaRPr lang="en-US"/>
        </a:p>
      </dgm:t>
    </dgm:pt>
    <dgm:pt modelId="{921BC9A1-9D68-45E5-A98F-EA67FED67C54}" type="sibTrans" cxnId="{0CE95D40-E04F-4720-9FDD-EE9F568AB343}">
      <dgm:prSet phldrT="2" phldr="0"/>
      <dgm:spPr/>
      <dgm:t>
        <a:bodyPr/>
        <a:lstStyle/>
        <a:p>
          <a:r>
            <a:rPr lang="en-US"/>
            <a:t>2</a:t>
          </a:r>
        </a:p>
      </dgm:t>
    </dgm:pt>
    <dgm:pt modelId="{4E226030-19C0-4A2E-8DEE-F83B55A67831}">
      <dgm:prSet/>
      <dgm:spPr/>
      <dgm:t>
        <a:bodyPr/>
        <a:lstStyle/>
        <a:p>
          <a:r>
            <a:rPr lang="en-US"/>
            <a:t>Highlight transformation and mission success</a:t>
          </a:r>
        </a:p>
      </dgm:t>
    </dgm:pt>
    <dgm:pt modelId="{2ECD4C41-DB76-44A2-B1E5-1749CBC156B5}" type="parTrans" cxnId="{44CDF503-4F17-4679-AA87-1B12DEBBFFF8}">
      <dgm:prSet/>
      <dgm:spPr/>
      <dgm:t>
        <a:bodyPr/>
        <a:lstStyle/>
        <a:p>
          <a:endParaRPr lang="en-US"/>
        </a:p>
      </dgm:t>
    </dgm:pt>
    <dgm:pt modelId="{B081D940-B0B2-46CF-A1C5-21472C4C9901}" type="sibTrans" cxnId="{44CDF503-4F17-4679-AA87-1B12DEBBFFF8}">
      <dgm:prSet phldrT="3" phldr="0"/>
      <dgm:spPr/>
      <dgm:t>
        <a:bodyPr/>
        <a:lstStyle/>
        <a:p>
          <a:r>
            <a:rPr lang="en-US"/>
            <a:t>3</a:t>
          </a:r>
        </a:p>
      </dgm:t>
    </dgm:pt>
    <dgm:pt modelId="{5529D721-81DD-9049-A966-DA63B6C0A227}" type="pres">
      <dgm:prSet presAssocID="{3143DA20-951A-40FB-9EA6-2F19181283BF}" presName="Name0" presStyleCnt="0">
        <dgm:presLayoutVars>
          <dgm:animLvl val="lvl"/>
          <dgm:resizeHandles val="exact"/>
        </dgm:presLayoutVars>
      </dgm:prSet>
      <dgm:spPr/>
    </dgm:pt>
    <dgm:pt modelId="{29588F57-A6E6-3E40-BC69-483558C43A52}" type="pres">
      <dgm:prSet presAssocID="{086B615C-66D7-4E24-9D62-AFF6D98D866A}" presName="compositeNode" presStyleCnt="0">
        <dgm:presLayoutVars>
          <dgm:bulletEnabled val="1"/>
        </dgm:presLayoutVars>
      </dgm:prSet>
      <dgm:spPr/>
    </dgm:pt>
    <dgm:pt modelId="{68B75D94-C38A-A248-AF14-4DE78A6C3EF2}" type="pres">
      <dgm:prSet presAssocID="{086B615C-66D7-4E24-9D62-AFF6D98D866A}" presName="bgRect" presStyleLbl="bgAccFollowNode1" presStyleIdx="0" presStyleCnt="3"/>
      <dgm:spPr/>
    </dgm:pt>
    <dgm:pt modelId="{4BBE8429-7EE1-8D48-B0CD-740D04FD5D1F}" type="pres">
      <dgm:prSet presAssocID="{92B23EB6-CC52-485F-9FB7-FA1C5BA88CA4}" presName="sibTransNodeCircle" presStyleLbl="alignNode1" presStyleIdx="0" presStyleCnt="6">
        <dgm:presLayoutVars>
          <dgm:chMax val="0"/>
          <dgm:bulletEnabled/>
        </dgm:presLayoutVars>
      </dgm:prSet>
      <dgm:spPr/>
    </dgm:pt>
    <dgm:pt modelId="{068AA800-22BF-BE40-810A-6F13CC2049A2}" type="pres">
      <dgm:prSet presAssocID="{086B615C-66D7-4E24-9D62-AFF6D98D866A}" presName="bottomLine" presStyleLbl="alignNode1" presStyleIdx="1" presStyleCnt="6">
        <dgm:presLayoutVars/>
      </dgm:prSet>
      <dgm:spPr/>
    </dgm:pt>
    <dgm:pt modelId="{3075F693-100F-2C47-8AA6-B6D806BE8CBD}" type="pres">
      <dgm:prSet presAssocID="{086B615C-66D7-4E24-9D62-AFF6D98D866A}" presName="nodeText" presStyleLbl="bgAccFollowNode1" presStyleIdx="0" presStyleCnt="3">
        <dgm:presLayoutVars>
          <dgm:bulletEnabled val="1"/>
        </dgm:presLayoutVars>
      </dgm:prSet>
      <dgm:spPr/>
    </dgm:pt>
    <dgm:pt modelId="{4A60CDFD-731F-B347-AE66-84461A9DA819}" type="pres">
      <dgm:prSet presAssocID="{92B23EB6-CC52-485F-9FB7-FA1C5BA88CA4}" presName="sibTrans" presStyleCnt="0"/>
      <dgm:spPr/>
    </dgm:pt>
    <dgm:pt modelId="{4EB5CDDA-648E-F24D-90CD-548311480FBB}" type="pres">
      <dgm:prSet presAssocID="{0ACCF7D7-1C1A-4F30-ABEA-534E2570C7D7}" presName="compositeNode" presStyleCnt="0">
        <dgm:presLayoutVars>
          <dgm:bulletEnabled val="1"/>
        </dgm:presLayoutVars>
      </dgm:prSet>
      <dgm:spPr/>
    </dgm:pt>
    <dgm:pt modelId="{8107A9B5-BA02-4E4A-B00F-8819E4825C95}" type="pres">
      <dgm:prSet presAssocID="{0ACCF7D7-1C1A-4F30-ABEA-534E2570C7D7}" presName="bgRect" presStyleLbl="bgAccFollowNode1" presStyleIdx="1" presStyleCnt="3"/>
      <dgm:spPr/>
    </dgm:pt>
    <dgm:pt modelId="{F8DFC0ED-A2F9-C943-8829-58422424C1CC}" type="pres">
      <dgm:prSet presAssocID="{921BC9A1-9D68-45E5-A98F-EA67FED67C54}" presName="sibTransNodeCircle" presStyleLbl="alignNode1" presStyleIdx="2" presStyleCnt="6">
        <dgm:presLayoutVars>
          <dgm:chMax val="0"/>
          <dgm:bulletEnabled/>
        </dgm:presLayoutVars>
      </dgm:prSet>
      <dgm:spPr/>
    </dgm:pt>
    <dgm:pt modelId="{14E396BB-825A-984A-8CD8-D14C4F38B6C2}" type="pres">
      <dgm:prSet presAssocID="{0ACCF7D7-1C1A-4F30-ABEA-534E2570C7D7}" presName="bottomLine" presStyleLbl="alignNode1" presStyleIdx="3" presStyleCnt="6">
        <dgm:presLayoutVars/>
      </dgm:prSet>
      <dgm:spPr/>
    </dgm:pt>
    <dgm:pt modelId="{37DB949E-99E3-B349-AE8D-25AB67B15E40}" type="pres">
      <dgm:prSet presAssocID="{0ACCF7D7-1C1A-4F30-ABEA-534E2570C7D7}" presName="nodeText" presStyleLbl="bgAccFollowNode1" presStyleIdx="1" presStyleCnt="3">
        <dgm:presLayoutVars>
          <dgm:bulletEnabled val="1"/>
        </dgm:presLayoutVars>
      </dgm:prSet>
      <dgm:spPr/>
    </dgm:pt>
    <dgm:pt modelId="{C186BE33-9AA7-794F-BAC3-13B9DB6840A9}" type="pres">
      <dgm:prSet presAssocID="{921BC9A1-9D68-45E5-A98F-EA67FED67C54}" presName="sibTrans" presStyleCnt="0"/>
      <dgm:spPr/>
    </dgm:pt>
    <dgm:pt modelId="{69F8A952-4606-674E-ACB8-6D108FF9148C}" type="pres">
      <dgm:prSet presAssocID="{4E226030-19C0-4A2E-8DEE-F83B55A67831}" presName="compositeNode" presStyleCnt="0">
        <dgm:presLayoutVars>
          <dgm:bulletEnabled val="1"/>
        </dgm:presLayoutVars>
      </dgm:prSet>
      <dgm:spPr/>
    </dgm:pt>
    <dgm:pt modelId="{A48015F3-BB6F-0D4D-8E2F-5946B755DB6E}" type="pres">
      <dgm:prSet presAssocID="{4E226030-19C0-4A2E-8DEE-F83B55A67831}" presName="bgRect" presStyleLbl="bgAccFollowNode1" presStyleIdx="2" presStyleCnt="3"/>
      <dgm:spPr/>
    </dgm:pt>
    <dgm:pt modelId="{DE7E3D38-98BB-B045-9C19-D4674045895E}" type="pres">
      <dgm:prSet presAssocID="{B081D940-B0B2-46CF-A1C5-21472C4C9901}" presName="sibTransNodeCircle" presStyleLbl="alignNode1" presStyleIdx="4" presStyleCnt="6">
        <dgm:presLayoutVars>
          <dgm:chMax val="0"/>
          <dgm:bulletEnabled/>
        </dgm:presLayoutVars>
      </dgm:prSet>
      <dgm:spPr/>
    </dgm:pt>
    <dgm:pt modelId="{21809BAF-4358-3346-B3F4-915B1EE0E6B8}" type="pres">
      <dgm:prSet presAssocID="{4E226030-19C0-4A2E-8DEE-F83B55A67831}" presName="bottomLine" presStyleLbl="alignNode1" presStyleIdx="5" presStyleCnt="6">
        <dgm:presLayoutVars/>
      </dgm:prSet>
      <dgm:spPr/>
    </dgm:pt>
    <dgm:pt modelId="{62733B65-4CED-A841-BDD7-71A6B5588C96}" type="pres">
      <dgm:prSet presAssocID="{4E226030-19C0-4A2E-8DEE-F83B55A67831}" presName="nodeText" presStyleLbl="bgAccFollowNode1" presStyleIdx="2" presStyleCnt="3">
        <dgm:presLayoutVars>
          <dgm:bulletEnabled val="1"/>
        </dgm:presLayoutVars>
      </dgm:prSet>
      <dgm:spPr/>
    </dgm:pt>
  </dgm:ptLst>
  <dgm:cxnLst>
    <dgm:cxn modelId="{06FB5E00-755E-5141-87AD-1ED0A38D8735}" type="presOf" srcId="{3143DA20-951A-40FB-9EA6-2F19181283BF}" destId="{5529D721-81DD-9049-A966-DA63B6C0A227}" srcOrd="0" destOrd="0" presId="urn:microsoft.com/office/officeart/2016/7/layout/BasicLinearProcessNumbered"/>
    <dgm:cxn modelId="{44CDF503-4F17-4679-AA87-1B12DEBBFFF8}" srcId="{3143DA20-951A-40FB-9EA6-2F19181283BF}" destId="{4E226030-19C0-4A2E-8DEE-F83B55A67831}" srcOrd="2" destOrd="0" parTransId="{2ECD4C41-DB76-44A2-B1E5-1749CBC156B5}" sibTransId="{B081D940-B0B2-46CF-A1C5-21472C4C9901}"/>
    <dgm:cxn modelId="{5AA8B714-1AF8-7648-A5E6-CEEB0C2060D9}" type="presOf" srcId="{92B23EB6-CC52-485F-9FB7-FA1C5BA88CA4}" destId="{4BBE8429-7EE1-8D48-B0CD-740D04FD5D1F}" srcOrd="0" destOrd="0" presId="urn:microsoft.com/office/officeart/2016/7/layout/BasicLinearProcessNumbered"/>
    <dgm:cxn modelId="{600DFC15-1082-1E40-B7ED-AE2CFB8B30EA}" type="presOf" srcId="{0ACCF7D7-1C1A-4F30-ABEA-534E2570C7D7}" destId="{37DB949E-99E3-B349-AE8D-25AB67B15E40}" srcOrd="1" destOrd="0" presId="urn:microsoft.com/office/officeart/2016/7/layout/BasicLinearProcessNumbered"/>
    <dgm:cxn modelId="{A4AC1B16-4DE1-4B4C-BA4D-0C4F1F76171E}" type="presOf" srcId="{921BC9A1-9D68-45E5-A98F-EA67FED67C54}" destId="{F8DFC0ED-A2F9-C943-8829-58422424C1CC}" srcOrd="0" destOrd="0" presId="urn:microsoft.com/office/officeart/2016/7/layout/BasicLinearProcessNumbered"/>
    <dgm:cxn modelId="{0CE95D40-E04F-4720-9FDD-EE9F568AB343}" srcId="{3143DA20-951A-40FB-9EA6-2F19181283BF}" destId="{0ACCF7D7-1C1A-4F30-ABEA-534E2570C7D7}" srcOrd="1" destOrd="0" parTransId="{53333C28-EE74-479F-9867-B73489D33FB2}" sibTransId="{921BC9A1-9D68-45E5-A98F-EA67FED67C54}"/>
    <dgm:cxn modelId="{6A4C5E42-F7ED-4D8C-B19B-3E32807FDE21}" srcId="{3143DA20-951A-40FB-9EA6-2F19181283BF}" destId="{086B615C-66D7-4E24-9D62-AFF6D98D866A}" srcOrd="0" destOrd="0" parTransId="{22C16964-52F1-4316-AF8D-65397179D1A2}" sibTransId="{92B23EB6-CC52-485F-9FB7-FA1C5BA88CA4}"/>
    <dgm:cxn modelId="{1E4EE36E-0B95-2F4A-8CBB-007F8BF8A7BD}" type="presOf" srcId="{0ACCF7D7-1C1A-4F30-ABEA-534E2570C7D7}" destId="{8107A9B5-BA02-4E4A-B00F-8819E4825C95}" srcOrd="0" destOrd="0" presId="urn:microsoft.com/office/officeart/2016/7/layout/BasicLinearProcessNumbered"/>
    <dgm:cxn modelId="{A9245776-F378-EC41-84D1-37F96B83D03B}" type="presOf" srcId="{4E226030-19C0-4A2E-8DEE-F83B55A67831}" destId="{A48015F3-BB6F-0D4D-8E2F-5946B755DB6E}" srcOrd="0" destOrd="0" presId="urn:microsoft.com/office/officeart/2016/7/layout/BasicLinearProcessNumbered"/>
    <dgm:cxn modelId="{847DFB82-097D-1E4A-959A-F875326B8782}" type="presOf" srcId="{4E226030-19C0-4A2E-8DEE-F83B55A67831}" destId="{62733B65-4CED-A841-BDD7-71A6B5588C96}" srcOrd="1" destOrd="0" presId="urn:microsoft.com/office/officeart/2016/7/layout/BasicLinearProcessNumbered"/>
    <dgm:cxn modelId="{8624F8E0-E2B7-1A40-B3E9-A9363CFE8492}" type="presOf" srcId="{086B615C-66D7-4E24-9D62-AFF6D98D866A}" destId="{68B75D94-C38A-A248-AF14-4DE78A6C3EF2}" srcOrd="0" destOrd="0" presId="urn:microsoft.com/office/officeart/2016/7/layout/BasicLinearProcessNumbered"/>
    <dgm:cxn modelId="{94BBF0EE-7B76-F44A-8DE7-00CE5C0FE748}" type="presOf" srcId="{086B615C-66D7-4E24-9D62-AFF6D98D866A}" destId="{3075F693-100F-2C47-8AA6-B6D806BE8CBD}" srcOrd="1" destOrd="0" presId="urn:microsoft.com/office/officeart/2016/7/layout/BasicLinearProcessNumbered"/>
    <dgm:cxn modelId="{07DE78FC-180D-1346-BCED-CE55F1E66699}" type="presOf" srcId="{B081D940-B0B2-46CF-A1C5-21472C4C9901}" destId="{DE7E3D38-98BB-B045-9C19-D4674045895E}" srcOrd="0" destOrd="0" presId="urn:microsoft.com/office/officeart/2016/7/layout/BasicLinearProcessNumbered"/>
    <dgm:cxn modelId="{FD9AE86A-9DCC-1841-B9EE-F523279F329B}" type="presParOf" srcId="{5529D721-81DD-9049-A966-DA63B6C0A227}" destId="{29588F57-A6E6-3E40-BC69-483558C43A52}" srcOrd="0" destOrd="0" presId="urn:microsoft.com/office/officeart/2016/7/layout/BasicLinearProcessNumbered"/>
    <dgm:cxn modelId="{97497560-B473-1842-82A0-01D1416E2E17}" type="presParOf" srcId="{29588F57-A6E6-3E40-BC69-483558C43A52}" destId="{68B75D94-C38A-A248-AF14-4DE78A6C3EF2}" srcOrd="0" destOrd="0" presId="urn:microsoft.com/office/officeart/2016/7/layout/BasicLinearProcessNumbered"/>
    <dgm:cxn modelId="{4E205DA0-3FC1-C649-9109-1763C89638CC}" type="presParOf" srcId="{29588F57-A6E6-3E40-BC69-483558C43A52}" destId="{4BBE8429-7EE1-8D48-B0CD-740D04FD5D1F}" srcOrd="1" destOrd="0" presId="urn:microsoft.com/office/officeart/2016/7/layout/BasicLinearProcessNumbered"/>
    <dgm:cxn modelId="{9A705107-09E7-A740-A85E-A3EEC3EE2269}" type="presParOf" srcId="{29588F57-A6E6-3E40-BC69-483558C43A52}" destId="{068AA800-22BF-BE40-810A-6F13CC2049A2}" srcOrd="2" destOrd="0" presId="urn:microsoft.com/office/officeart/2016/7/layout/BasicLinearProcessNumbered"/>
    <dgm:cxn modelId="{393E69D2-DB8C-6141-9508-F244581CAD3D}" type="presParOf" srcId="{29588F57-A6E6-3E40-BC69-483558C43A52}" destId="{3075F693-100F-2C47-8AA6-B6D806BE8CBD}" srcOrd="3" destOrd="0" presId="urn:microsoft.com/office/officeart/2016/7/layout/BasicLinearProcessNumbered"/>
    <dgm:cxn modelId="{001E7767-4411-5544-BCBF-33E04900928F}" type="presParOf" srcId="{5529D721-81DD-9049-A966-DA63B6C0A227}" destId="{4A60CDFD-731F-B347-AE66-84461A9DA819}" srcOrd="1" destOrd="0" presId="urn:microsoft.com/office/officeart/2016/7/layout/BasicLinearProcessNumbered"/>
    <dgm:cxn modelId="{B6A6EEEF-208D-EE42-9A54-9489F57CD414}" type="presParOf" srcId="{5529D721-81DD-9049-A966-DA63B6C0A227}" destId="{4EB5CDDA-648E-F24D-90CD-548311480FBB}" srcOrd="2" destOrd="0" presId="urn:microsoft.com/office/officeart/2016/7/layout/BasicLinearProcessNumbered"/>
    <dgm:cxn modelId="{C3E0D7AA-F114-0543-99D2-4F2658977AEF}" type="presParOf" srcId="{4EB5CDDA-648E-F24D-90CD-548311480FBB}" destId="{8107A9B5-BA02-4E4A-B00F-8819E4825C95}" srcOrd="0" destOrd="0" presId="urn:microsoft.com/office/officeart/2016/7/layout/BasicLinearProcessNumbered"/>
    <dgm:cxn modelId="{A0188307-03E2-C444-B920-5F32D0C896D7}" type="presParOf" srcId="{4EB5CDDA-648E-F24D-90CD-548311480FBB}" destId="{F8DFC0ED-A2F9-C943-8829-58422424C1CC}" srcOrd="1" destOrd="0" presId="urn:microsoft.com/office/officeart/2016/7/layout/BasicLinearProcessNumbered"/>
    <dgm:cxn modelId="{E223938A-C925-8B4C-A9B3-D317C4C42383}" type="presParOf" srcId="{4EB5CDDA-648E-F24D-90CD-548311480FBB}" destId="{14E396BB-825A-984A-8CD8-D14C4F38B6C2}" srcOrd="2" destOrd="0" presId="urn:microsoft.com/office/officeart/2016/7/layout/BasicLinearProcessNumbered"/>
    <dgm:cxn modelId="{3F784E53-F68E-9C4F-A5A5-8487297C2618}" type="presParOf" srcId="{4EB5CDDA-648E-F24D-90CD-548311480FBB}" destId="{37DB949E-99E3-B349-AE8D-25AB67B15E40}" srcOrd="3" destOrd="0" presId="urn:microsoft.com/office/officeart/2016/7/layout/BasicLinearProcessNumbered"/>
    <dgm:cxn modelId="{4DF47134-94F6-F443-9280-5CAB006E6EDA}" type="presParOf" srcId="{5529D721-81DD-9049-A966-DA63B6C0A227}" destId="{C186BE33-9AA7-794F-BAC3-13B9DB6840A9}" srcOrd="3" destOrd="0" presId="urn:microsoft.com/office/officeart/2016/7/layout/BasicLinearProcessNumbered"/>
    <dgm:cxn modelId="{05318807-912B-904E-B000-D4BBBC9DF676}" type="presParOf" srcId="{5529D721-81DD-9049-A966-DA63B6C0A227}" destId="{69F8A952-4606-674E-ACB8-6D108FF9148C}" srcOrd="4" destOrd="0" presId="urn:microsoft.com/office/officeart/2016/7/layout/BasicLinearProcessNumbered"/>
    <dgm:cxn modelId="{08C022B1-6591-6E43-B5DE-054FC95A264C}" type="presParOf" srcId="{69F8A952-4606-674E-ACB8-6D108FF9148C}" destId="{A48015F3-BB6F-0D4D-8E2F-5946B755DB6E}" srcOrd="0" destOrd="0" presId="urn:microsoft.com/office/officeart/2016/7/layout/BasicLinearProcessNumbered"/>
    <dgm:cxn modelId="{0D5E6D44-EB6E-FB42-BEEA-DBDB24F298C7}" type="presParOf" srcId="{69F8A952-4606-674E-ACB8-6D108FF9148C}" destId="{DE7E3D38-98BB-B045-9C19-D4674045895E}" srcOrd="1" destOrd="0" presId="urn:microsoft.com/office/officeart/2016/7/layout/BasicLinearProcessNumbered"/>
    <dgm:cxn modelId="{BD47EFF3-71CF-7F46-9225-92ECCE740F7C}" type="presParOf" srcId="{69F8A952-4606-674E-ACB8-6D108FF9148C}" destId="{21809BAF-4358-3346-B3F4-915B1EE0E6B8}" srcOrd="2" destOrd="0" presId="urn:microsoft.com/office/officeart/2016/7/layout/BasicLinearProcessNumbered"/>
    <dgm:cxn modelId="{089270B4-8883-3349-96CF-AFB7B65C71EF}" type="presParOf" srcId="{69F8A952-4606-674E-ACB8-6D108FF9148C}" destId="{62733B65-4CED-A841-BDD7-71A6B5588C96}"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DFEEA0-63D7-45AC-A974-C1CE1E94F51E}"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a:lstStyle/>
        <a:p>
          <a:endParaRPr lang="en-US"/>
        </a:p>
      </dgm:t>
    </dgm:pt>
    <dgm:pt modelId="{93C17365-301C-4D25-8C35-0A9A29D10C5B}">
      <dgm:prSet/>
      <dgm:spPr/>
      <dgm:t>
        <a:bodyPr/>
        <a:lstStyle/>
        <a:p>
          <a:r>
            <a:rPr lang="en-US"/>
            <a:t>2026</a:t>
          </a:r>
        </a:p>
      </dgm:t>
    </dgm:pt>
    <dgm:pt modelId="{271F9C79-CCD5-4A69-BEEE-AE4201D926CB}" type="parTrans" cxnId="{2FCD45C4-F4CF-4E15-8794-8A7AB2FA83C8}">
      <dgm:prSet/>
      <dgm:spPr/>
      <dgm:t>
        <a:bodyPr/>
        <a:lstStyle/>
        <a:p>
          <a:endParaRPr lang="en-US"/>
        </a:p>
      </dgm:t>
    </dgm:pt>
    <dgm:pt modelId="{07B2DF6E-86BF-4160-A437-A761BB8CEA03}" type="sibTrans" cxnId="{2FCD45C4-F4CF-4E15-8794-8A7AB2FA83C8}">
      <dgm:prSet/>
      <dgm:spPr/>
      <dgm:t>
        <a:bodyPr/>
        <a:lstStyle/>
        <a:p>
          <a:endParaRPr lang="en-US"/>
        </a:p>
      </dgm:t>
    </dgm:pt>
    <dgm:pt modelId="{C5387054-C90A-492C-8717-55996C7454F7}">
      <dgm:prSet/>
      <dgm:spPr/>
      <dgm:t>
        <a:bodyPr/>
        <a:lstStyle/>
        <a:p>
          <a:r>
            <a:rPr lang="en-US"/>
            <a:t>North Bahamas Conference</a:t>
          </a:r>
        </a:p>
      </dgm:t>
    </dgm:pt>
    <dgm:pt modelId="{2086469D-855E-4DCB-9236-5AF3F1886C28}" type="parTrans" cxnId="{098B89C1-CFBD-4BB9-A649-D89AAA2A566E}">
      <dgm:prSet/>
      <dgm:spPr/>
      <dgm:t>
        <a:bodyPr/>
        <a:lstStyle/>
        <a:p>
          <a:endParaRPr lang="en-US"/>
        </a:p>
      </dgm:t>
    </dgm:pt>
    <dgm:pt modelId="{AD6B1393-BC19-4782-B2AC-982B53148212}" type="sibTrans" cxnId="{098B89C1-CFBD-4BB9-A649-D89AAA2A566E}">
      <dgm:prSet/>
      <dgm:spPr/>
      <dgm:t>
        <a:bodyPr/>
        <a:lstStyle/>
        <a:p>
          <a:endParaRPr lang="en-US"/>
        </a:p>
      </dgm:t>
    </dgm:pt>
    <dgm:pt modelId="{141560CE-DA96-45F0-AA17-C4799FCBC0D5}">
      <dgm:prSet/>
      <dgm:spPr/>
      <dgm:t>
        <a:bodyPr/>
        <a:lstStyle/>
        <a:p>
          <a:r>
            <a:rPr lang="en-US"/>
            <a:t>2027</a:t>
          </a:r>
        </a:p>
      </dgm:t>
    </dgm:pt>
    <dgm:pt modelId="{B865982F-A818-430F-97A9-669AED6FE1B8}" type="parTrans" cxnId="{C4E20EA3-7FE2-4316-BA91-BC003C16B050}">
      <dgm:prSet/>
      <dgm:spPr/>
      <dgm:t>
        <a:bodyPr/>
        <a:lstStyle/>
        <a:p>
          <a:endParaRPr lang="en-US"/>
        </a:p>
      </dgm:t>
    </dgm:pt>
    <dgm:pt modelId="{CB9A5701-CBC3-4DE5-8765-29E4695FB9F1}" type="sibTrans" cxnId="{C4E20EA3-7FE2-4316-BA91-BC003C16B050}">
      <dgm:prSet/>
      <dgm:spPr/>
      <dgm:t>
        <a:bodyPr/>
        <a:lstStyle/>
        <a:p>
          <a:endParaRPr lang="en-US"/>
        </a:p>
      </dgm:t>
    </dgm:pt>
    <dgm:pt modelId="{9C2875FC-F99B-40A6-A263-9213C7BD19D0}">
      <dgm:prSet/>
      <dgm:spPr/>
      <dgm:t>
        <a:bodyPr/>
        <a:lstStyle/>
        <a:p>
          <a:r>
            <a:rPr lang="en-US"/>
            <a:t>South Bahamas Conference</a:t>
          </a:r>
        </a:p>
      </dgm:t>
    </dgm:pt>
    <dgm:pt modelId="{7C089FBC-72FC-4702-BD50-9E45612653AA}" type="parTrans" cxnId="{50BC3D59-4447-4444-BE5B-01F8C28F35D5}">
      <dgm:prSet/>
      <dgm:spPr/>
      <dgm:t>
        <a:bodyPr/>
        <a:lstStyle/>
        <a:p>
          <a:endParaRPr lang="en-US"/>
        </a:p>
      </dgm:t>
    </dgm:pt>
    <dgm:pt modelId="{8A5D2779-17F4-4E02-825F-AE238234A350}" type="sibTrans" cxnId="{50BC3D59-4447-4444-BE5B-01F8C28F35D5}">
      <dgm:prSet/>
      <dgm:spPr/>
      <dgm:t>
        <a:bodyPr/>
        <a:lstStyle/>
        <a:p>
          <a:endParaRPr lang="en-US"/>
        </a:p>
      </dgm:t>
    </dgm:pt>
    <dgm:pt modelId="{2554A05F-4613-4E7B-B8CE-DC3565AB1EE6}">
      <dgm:prSet/>
      <dgm:spPr/>
      <dgm:t>
        <a:bodyPr/>
        <a:lstStyle/>
        <a:p>
          <a:r>
            <a:rPr lang="en-US"/>
            <a:t>2028</a:t>
          </a:r>
        </a:p>
      </dgm:t>
    </dgm:pt>
    <dgm:pt modelId="{43B69F6D-DEF4-44E3-855E-BC16FF8CFB9C}" type="parTrans" cxnId="{9F89F36F-544D-4240-BF81-DC30FAE5D15F}">
      <dgm:prSet/>
      <dgm:spPr/>
      <dgm:t>
        <a:bodyPr/>
        <a:lstStyle/>
        <a:p>
          <a:endParaRPr lang="en-US"/>
        </a:p>
      </dgm:t>
    </dgm:pt>
    <dgm:pt modelId="{FF2EB8E6-8D0C-4C4E-955C-7DB174B1359A}" type="sibTrans" cxnId="{9F89F36F-544D-4240-BF81-DC30FAE5D15F}">
      <dgm:prSet/>
      <dgm:spPr/>
      <dgm:t>
        <a:bodyPr/>
        <a:lstStyle/>
        <a:p>
          <a:endParaRPr lang="en-US"/>
        </a:p>
      </dgm:t>
    </dgm:pt>
    <dgm:pt modelId="{2585E0FD-A0B9-4AB1-91B4-64C04D7ABC96}">
      <dgm:prSet/>
      <dgm:spPr/>
      <dgm:t>
        <a:bodyPr/>
        <a:lstStyle/>
        <a:p>
          <a:r>
            <a:rPr lang="en-US"/>
            <a:t>Cayman Islands Conference</a:t>
          </a:r>
        </a:p>
      </dgm:t>
    </dgm:pt>
    <dgm:pt modelId="{C094E6BF-0BF8-4B8F-B4F3-41BBE011F0B1}" type="parTrans" cxnId="{ECDF99F8-7BCC-4666-AF9C-D8645CF1E806}">
      <dgm:prSet/>
      <dgm:spPr/>
      <dgm:t>
        <a:bodyPr/>
        <a:lstStyle/>
        <a:p>
          <a:endParaRPr lang="en-US"/>
        </a:p>
      </dgm:t>
    </dgm:pt>
    <dgm:pt modelId="{11BF4A8F-C480-4A11-A0D9-C266C894EA52}" type="sibTrans" cxnId="{ECDF99F8-7BCC-4666-AF9C-D8645CF1E806}">
      <dgm:prSet/>
      <dgm:spPr/>
      <dgm:t>
        <a:bodyPr/>
        <a:lstStyle/>
        <a:p>
          <a:endParaRPr lang="en-US"/>
        </a:p>
      </dgm:t>
    </dgm:pt>
    <dgm:pt modelId="{D1B9B886-8739-407A-9143-55D593073FA4}">
      <dgm:prSet/>
      <dgm:spPr/>
      <dgm:t>
        <a:bodyPr/>
        <a:lstStyle/>
        <a:p>
          <a:r>
            <a:rPr lang="en-US"/>
            <a:t>2029</a:t>
          </a:r>
        </a:p>
      </dgm:t>
    </dgm:pt>
    <dgm:pt modelId="{B95464AC-BEE3-41AA-A301-277CB08B7810}" type="parTrans" cxnId="{4406D7C8-E5EE-4A11-8688-07499A321891}">
      <dgm:prSet/>
      <dgm:spPr/>
      <dgm:t>
        <a:bodyPr/>
        <a:lstStyle/>
        <a:p>
          <a:endParaRPr lang="en-US"/>
        </a:p>
      </dgm:t>
    </dgm:pt>
    <dgm:pt modelId="{589F1FC5-94D4-417B-8046-D9EAEBEC8A46}" type="sibTrans" cxnId="{4406D7C8-E5EE-4A11-8688-07499A321891}">
      <dgm:prSet/>
      <dgm:spPr/>
      <dgm:t>
        <a:bodyPr/>
        <a:lstStyle/>
        <a:p>
          <a:endParaRPr lang="en-US"/>
        </a:p>
      </dgm:t>
    </dgm:pt>
    <dgm:pt modelId="{0ADA09E7-E908-42BF-8410-D105ED48EBF3}">
      <dgm:prSet/>
      <dgm:spPr/>
      <dgm:t>
        <a:bodyPr/>
        <a:lstStyle/>
        <a:p>
          <a:r>
            <a:rPr lang="en-US"/>
            <a:t>Turks and Caicos Islands Conference</a:t>
          </a:r>
        </a:p>
      </dgm:t>
    </dgm:pt>
    <dgm:pt modelId="{91653925-4279-46DE-A53B-250CE0F664B3}" type="parTrans" cxnId="{7453A5E5-A2C0-4529-8781-8D36E6131F66}">
      <dgm:prSet/>
      <dgm:spPr/>
      <dgm:t>
        <a:bodyPr/>
        <a:lstStyle/>
        <a:p>
          <a:endParaRPr lang="en-US"/>
        </a:p>
      </dgm:t>
    </dgm:pt>
    <dgm:pt modelId="{52C120F6-9B38-4E99-A9C3-11464DADC0C4}" type="sibTrans" cxnId="{7453A5E5-A2C0-4529-8781-8D36E6131F66}">
      <dgm:prSet/>
      <dgm:spPr/>
      <dgm:t>
        <a:bodyPr/>
        <a:lstStyle/>
        <a:p>
          <a:endParaRPr lang="en-US"/>
        </a:p>
      </dgm:t>
    </dgm:pt>
    <dgm:pt modelId="{01B61702-0788-40D4-B743-5558B727F18D}">
      <dgm:prSet/>
      <dgm:spPr/>
      <dgm:t>
        <a:bodyPr/>
        <a:lstStyle/>
        <a:p>
          <a:r>
            <a:rPr lang="en-US"/>
            <a:t>2030</a:t>
          </a:r>
        </a:p>
      </dgm:t>
    </dgm:pt>
    <dgm:pt modelId="{1BEF08E2-9A73-47DC-916A-7FA6B45C1FA8}" type="parTrans" cxnId="{203AB712-BEAD-4963-BAE3-A0BB078C90D7}">
      <dgm:prSet/>
      <dgm:spPr/>
      <dgm:t>
        <a:bodyPr/>
        <a:lstStyle/>
        <a:p>
          <a:endParaRPr lang="en-US"/>
        </a:p>
      </dgm:t>
    </dgm:pt>
    <dgm:pt modelId="{C929BB48-D98C-4F4B-AECB-305DE72E92F2}" type="sibTrans" cxnId="{203AB712-BEAD-4963-BAE3-A0BB078C90D7}">
      <dgm:prSet/>
      <dgm:spPr/>
      <dgm:t>
        <a:bodyPr/>
        <a:lstStyle/>
        <a:p>
          <a:endParaRPr lang="en-US"/>
        </a:p>
      </dgm:t>
    </dgm:pt>
    <dgm:pt modelId="{D3F896FE-DDE0-4250-9736-840AA2826B53}">
      <dgm:prSet/>
      <dgm:spPr/>
      <dgm:t>
        <a:bodyPr/>
        <a:lstStyle/>
        <a:p>
          <a:r>
            <a:rPr lang="en-US"/>
            <a:t>Union-Wide Reinforcement &amp; Festival of the Laity</a:t>
          </a:r>
        </a:p>
      </dgm:t>
    </dgm:pt>
    <dgm:pt modelId="{C41C0D38-4F99-4CD5-95A1-F3E91D01CA0E}" type="parTrans" cxnId="{3B42ED4B-DAD0-46B3-A23A-E44EFCA140BE}">
      <dgm:prSet/>
      <dgm:spPr/>
      <dgm:t>
        <a:bodyPr/>
        <a:lstStyle/>
        <a:p>
          <a:endParaRPr lang="en-US"/>
        </a:p>
      </dgm:t>
    </dgm:pt>
    <dgm:pt modelId="{307D35C5-4D98-45E0-8704-DC6FEC4E4DC3}" type="sibTrans" cxnId="{3B42ED4B-DAD0-46B3-A23A-E44EFCA140BE}">
      <dgm:prSet/>
      <dgm:spPr/>
      <dgm:t>
        <a:bodyPr/>
        <a:lstStyle/>
        <a:p>
          <a:endParaRPr lang="en-US"/>
        </a:p>
      </dgm:t>
    </dgm:pt>
    <dgm:pt modelId="{60E11062-D7C2-DB4C-8557-B10EA2779EB8}" type="pres">
      <dgm:prSet presAssocID="{0BDFEEA0-63D7-45AC-A974-C1CE1E94F51E}" presName="Name0" presStyleCnt="0">
        <dgm:presLayoutVars>
          <dgm:chMax/>
          <dgm:chPref/>
          <dgm:animLvl val="lvl"/>
        </dgm:presLayoutVars>
      </dgm:prSet>
      <dgm:spPr/>
    </dgm:pt>
    <dgm:pt modelId="{D4D3D0E1-D03C-BA49-B875-63C77CA36F6D}" type="pres">
      <dgm:prSet presAssocID="{93C17365-301C-4D25-8C35-0A9A29D10C5B}" presName="composite1" presStyleCnt="0"/>
      <dgm:spPr/>
    </dgm:pt>
    <dgm:pt modelId="{A9DEB37C-61CC-C54E-9D0C-9B6DEFCADB4D}" type="pres">
      <dgm:prSet presAssocID="{93C17365-301C-4D25-8C35-0A9A29D10C5B}" presName="parent1" presStyleLbl="alignNode1" presStyleIdx="0" presStyleCnt="5">
        <dgm:presLayoutVars>
          <dgm:chMax val="1"/>
          <dgm:chPref val="1"/>
          <dgm:bulletEnabled val="1"/>
        </dgm:presLayoutVars>
      </dgm:prSet>
      <dgm:spPr/>
    </dgm:pt>
    <dgm:pt modelId="{E5776872-D94C-174B-B422-67F4EFA1AD1A}" type="pres">
      <dgm:prSet presAssocID="{93C17365-301C-4D25-8C35-0A9A29D10C5B}" presName="Childtext1" presStyleLbl="revTx" presStyleIdx="0" presStyleCnt="5">
        <dgm:presLayoutVars>
          <dgm:bulletEnabled val="1"/>
        </dgm:presLayoutVars>
      </dgm:prSet>
      <dgm:spPr/>
    </dgm:pt>
    <dgm:pt modelId="{AA731391-FF22-CD42-9CC3-7265E5591962}" type="pres">
      <dgm:prSet presAssocID="{93C17365-301C-4D25-8C35-0A9A29D10C5B}" presName="ConnectLine1" presStyleLbl="sibTrans1D1" presStyleIdx="0" presStyleCnt="5"/>
      <dgm:spPr>
        <a:noFill/>
        <a:ln w="9525" cap="flat" cmpd="sng" algn="ctr">
          <a:solidFill>
            <a:schemeClr val="accent1">
              <a:hueOff val="0"/>
              <a:satOff val="0"/>
              <a:lumOff val="0"/>
              <a:alphaOff val="0"/>
            </a:schemeClr>
          </a:solidFill>
          <a:prstDash val="dash"/>
        </a:ln>
        <a:effectLst/>
      </dgm:spPr>
    </dgm:pt>
    <dgm:pt modelId="{A7009707-C942-074D-9FBC-3A44735DC47D}" type="pres">
      <dgm:prSet presAssocID="{93C17365-301C-4D25-8C35-0A9A29D10C5B}" presName="ConnectLineEnd1" presStyleLbl="lnNode1" presStyleIdx="0" presStyleCnt="5"/>
      <dgm:spPr/>
    </dgm:pt>
    <dgm:pt modelId="{BDBD21F0-74F9-EF43-A218-444728E0B778}" type="pres">
      <dgm:prSet presAssocID="{93C17365-301C-4D25-8C35-0A9A29D10C5B}" presName="EmptyPane1" presStyleCnt="0"/>
      <dgm:spPr/>
    </dgm:pt>
    <dgm:pt modelId="{93A11B09-50DC-6541-BD0E-9D9540127292}" type="pres">
      <dgm:prSet presAssocID="{07B2DF6E-86BF-4160-A437-A761BB8CEA03}" presName="spaceBetweenRectangles1" presStyleCnt="0"/>
      <dgm:spPr/>
    </dgm:pt>
    <dgm:pt modelId="{4F3BCB5D-12DA-504D-ACA6-EFCAB59BE45E}" type="pres">
      <dgm:prSet presAssocID="{141560CE-DA96-45F0-AA17-C4799FCBC0D5}" presName="composite1" presStyleCnt="0"/>
      <dgm:spPr/>
    </dgm:pt>
    <dgm:pt modelId="{A2467EC8-57BB-A240-9329-D6D9A3BB1926}" type="pres">
      <dgm:prSet presAssocID="{141560CE-DA96-45F0-AA17-C4799FCBC0D5}" presName="parent1" presStyleLbl="alignNode1" presStyleIdx="1" presStyleCnt="5">
        <dgm:presLayoutVars>
          <dgm:chMax val="1"/>
          <dgm:chPref val="1"/>
          <dgm:bulletEnabled val="1"/>
        </dgm:presLayoutVars>
      </dgm:prSet>
      <dgm:spPr/>
    </dgm:pt>
    <dgm:pt modelId="{373A8293-6EA7-F64D-AA59-5516A643C0CC}" type="pres">
      <dgm:prSet presAssocID="{141560CE-DA96-45F0-AA17-C4799FCBC0D5}" presName="Childtext1" presStyleLbl="revTx" presStyleIdx="1" presStyleCnt="5">
        <dgm:presLayoutVars>
          <dgm:bulletEnabled val="1"/>
        </dgm:presLayoutVars>
      </dgm:prSet>
      <dgm:spPr/>
    </dgm:pt>
    <dgm:pt modelId="{6A8AECFD-8CC9-734E-BA9F-8A9BD290605D}" type="pres">
      <dgm:prSet presAssocID="{141560CE-DA96-45F0-AA17-C4799FCBC0D5}" presName="ConnectLine1" presStyleLbl="sibTrans1D1" presStyleIdx="1" presStyleCnt="5"/>
      <dgm:spPr>
        <a:noFill/>
        <a:ln w="9525" cap="flat" cmpd="sng" algn="ctr">
          <a:solidFill>
            <a:schemeClr val="accent1">
              <a:hueOff val="0"/>
              <a:satOff val="0"/>
              <a:lumOff val="0"/>
              <a:alphaOff val="0"/>
            </a:schemeClr>
          </a:solidFill>
          <a:prstDash val="dash"/>
        </a:ln>
        <a:effectLst/>
      </dgm:spPr>
    </dgm:pt>
    <dgm:pt modelId="{B5C8DEF5-10EA-B344-8A8E-268C86B4A826}" type="pres">
      <dgm:prSet presAssocID="{141560CE-DA96-45F0-AA17-C4799FCBC0D5}" presName="ConnectLineEnd1" presStyleLbl="lnNode1" presStyleIdx="1" presStyleCnt="5"/>
      <dgm:spPr/>
    </dgm:pt>
    <dgm:pt modelId="{66B9C0A9-2AA7-3841-BCD7-8758C57D88BC}" type="pres">
      <dgm:prSet presAssocID="{141560CE-DA96-45F0-AA17-C4799FCBC0D5}" presName="EmptyPane1" presStyleCnt="0"/>
      <dgm:spPr/>
    </dgm:pt>
    <dgm:pt modelId="{74F75B93-ED32-8F4A-9B12-CA0CD1B44F58}" type="pres">
      <dgm:prSet presAssocID="{CB9A5701-CBC3-4DE5-8765-29E4695FB9F1}" presName="spaceBetweenRectangles1" presStyleCnt="0"/>
      <dgm:spPr/>
    </dgm:pt>
    <dgm:pt modelId="{26B1017C-9AB8-FA43-BC8A-E4F77B8CC11D}" type="pres">
      <dgm:prSet presAssocID="{2554A05F-4613-4E7B-B8CE-DC3565AB1EE6}" presName="composite1" presStyleCnt="0"/>
      <dgm:spPr/>
    </dgm:pt>
    <dgm:pt modelId="{4D562AF8-7B7F-B14D-BC00-DA947AE94C61}" type="pres">
      <dgm:prSet presAssocID="{2554A05F-4613-4E7B-B8CE-DC3565AB1EE6}" presName="parent1" presStyleLbl="alignNode1" presStyleIdx="2" presStyleCnt="5">
        <dgm:presLayoutVars>
          <dgm:chMax val="1"/>
          <dgm:chPref val="1"/>
          <dgm:bulletEnabled val="1"/>
        </dgm:presLayoutVars>
      </dgm:prSet>
      <dgm:spPr/>
    </dgm:pt>
    <dgm:pt modelId="{13F9A8BB-12BA-8C48-A6E4-E61B44A961C8}" type="pres">
      <dgm:prSet presAssocID="{2554A05F-4613-4E7B-B8CE-DC3565AB1EE6}" presName="Childtext1" presStyleLbl="revTx" presStyleIdx="2" presStyleCnt="5">
        <dgm:presLayoutVars>
          <dgm:bulletEnabled val="1"/>
        </dgm:presLayoutVars>
      </dgm:prSet>
      <dgm:spPr/>
    </dgm:pt>
    <dgm:pt modelId="{1992DC1F-FF5D-6749-BB3E-578C32C96C87}" type="pres">
      <dgm:prSet presAssocID="{2554A05F-4613-4E7B-B8CE-DC3565AB1EE6}" presName="ConnectLine1" presStyleLbl="sibTrans1D1" presStyleIdx="2" presStyleCnt="5"/>
      <dgm:spPr>
        <a:noFill/>
        <a:ln w="9525" cap="flat" cmpd="sng" algn="ctr">
          <a:solidFill>
            <a:schemeClr val="accent1">
              <a:hueOff val="0"/>
              <a:satOff val="0"/>
              <a:lumOff val="0"/>
              <a:alphaOff val="0"/>
            </a:schemeClr>
          </a:solidFill>
          <a:prstDash val="dash"/>
        </a:ln>
        <a:effectLst/>
      </dgm:spPr>
    </dgm:pt>
    <dgm:pt modelId="{3C4CA856-F3E9-A14B-BCC6-488653F68861}" type="pres">
      <dgm:prSet presAssocID="{2554A05F-4613-4E7B-B8CE-DC3565AB1EE6}" presName="ConnectLineEnd1" presStyleLbl="lnNode1" presStyleIdx="2" presStyleCnt="5"/>
      <dgm:spPr/>
    </dgm:pt>
    <dgm:pt modelId="{ED54BE1A-9CF8-054D-AA93-DF7311F8EADE}" type="pres">
      <dgm:prSet presAssocID="{2554A05F-4613-4E7B-B8CE-DC3565AB1EE6}" presName="EmptyPane1" presStyleCnt="0"/>
      <dgm:spPr/>
    </dgm:pt>
    <dgm:pt modelId="{9192DD79-455A-304D-93FC-E148EDA6BE2E}" type="pres">
      <dgm:prSet presAssocID="{FF2EB8E6-8D0C-4C4E-955C-7DB174B1359A}" presName="spaceBetweenRectangles1" presStyleCnt="0"/>
      <dgm:spPr/>
    </dgm:pt>
    <dgm:pt modelId="{5C817522-CB37-324F-AD71-5A88D4FB5E97}" type="pres">
      <dgm:prSet presAssocID="{D1B9B886-8739-407A-9143-55D593073FA4}" presName="composite1" presStyleCnt="0"/>
      <dgm:spPr/>
    </dgm:pt>
    <dgm:pt modelId="{EE61A381-0C94-B441-BEA0-288830869895}" type="pres">
      <dgm:prSet presAssocID="{D1B9B886-8739-407A-9143-55D593073FA4}" presName="parent1" presStyleLbl="alignNode1" presStyleIdx="3" presStyleCnt="5">
        <dgm:presLayoutVars>
          <dgm:chMax val="1"/>
          <dgm:chPref val="1"/>
          <dgm:bulletEnabled val="1"/>
        </dgm:presLayoutVars>
      </dgm:prSet>
      <dgm:spPr/>
    </dgm:pt>
    <dgm:pt modelId="{A276E34C-A6C4-0F46-8417-D2A56258676F}" type="pres">
      <dgm:prSet presAssocID="{D1B9B886-8739-407A-9143-55D593073FA4}" presName="Childtext1" presStyleLbl="revTx" presStyleIdx="3" presStyleCnt="5">
        <dgm:presLayoutVars>
          <dgm:bulletEnabled val="1"/>
        </dgm:presLayoutVars>
      </dgm:prSet>
      <dgm:spPr/>
    </dgm:pt>
    <dgm:pt modelId="{35FD35D9-FE4A-9E47-8D36-1E9B986C98CC}" type="pres">
      <dgm:prSet presAssocID="{D1B9B886-8739-407A-9143-55D593073FA4}" presName="ConnectLine1" presStyleLbl="sibTrans1D1" presStyleIdx="3" presStyleCnt="5"/>
      <dgm:spPr>
        <a:noFill/>
        <a:ln w="9525" cap="flat" cmpd="sng" algn="ctr">
          <a:solidFill>
            <a:schemeClr val="accent1">
              <a:hueOff val="0"/>
              <a:satOff val="0"/>
              <a:lumOff val="0"/>
              <a:alphaOff val="0"/>
            </a:schemeClr>
          </a:solidFill>
          <a:prstDash val="dash"/>
        </a:ln>
        <a:effectLst/>
      </dgm:spPr>
    </dgm:pt>
    <dgm:pt modelId="{94CA6332-1B1A-F948-A104-593B1EFFBC7C}" type="pres">
      <dgm:prSet presAssocID="{D1B9B886-8739-407A-9143-55D593073FA4}" presName="ConnectLineEnd1" presStyleLbl="lnNode1" presStyleIdx="3" presStyleCnt="5"/>
      <dgm:spPr/>
    </dgm:pt>
    <dgm:pt modelId="{86F8D47A-AFF9-B746-BFFD-6311E45F4AC1}" type="pres">
      <dgm:prSet presAssocID="{D1B9B886-8739-407A-9143-55D593073FA4}" presName="EmptyPane1" presStyleCnt="0"/>
      <dgm:spPr/>
    </dgm:pt>
    <dgm:pt modelId="{BCC7D331-D566-7D4F-BAEA-72F37F60880B}" type="pres">
      <dgm:prSet presAssocID="{589F1FC5-94D4-417B-8046-D9EAEBEC8A46}" presName="spaceBetweenRectangles1" presStyleCnt="0"/>
      <dgm:spPr/>
    </dgm:pt>
    <dgm:pt modelId="{9736AF34-EAB1-DD47-8011-FD74DC1675A3}" type="pres">
      <dgm:prSet presAssocID="{01B61702-0788-40D4-B743-5558B727F18D}" presName="composite1" presStyleCnt="0"/>
      <dgm:spPr/>
    </dgm:pt>
    <dgm:pt modelId="{C3B59F90-FA88-D744-A2AD-0C38AC9B284B}" type="pres">
      <dgm:prSet presAssocID="{01B61702-0788-40D4-B743-5558B727F18D}" presName="parent1" presStyleLbl="alignNode1" presStyleIdx="4" presStyleCnt="5">
        <dgm:presLayoutVars>
          <dgm:chMax val="1"/>
          <dgm:chPref val="1"/>
          <dgm:bulletEnabled val="1"/>
        </dgm:presLayoutVars>
      </dgm:prSet>
      <dgm:spPr/>
    </dgm:pt>
    <dgm:pt modelId="{2034B1BC-17BB-3042-9645-72024849679C}" type="pres">
      <dgm:prSet presAssocID="{01B61702-0788-40D4-B743-5558B727F18D}" presName="Childtext1" presStyleLbl="revTx" presStyleIdx="4" presStyleCnt="5">
        <dgm:presLayoutVars>
          <dgm:bulletEnabled val="1"/>
        </dgm:presLayoutVars>
      </dgm:prSet>
      <dgm:spPr/>
    </dgm:pt>
    <dgm:pt modelId="{28916851-CF86-5341-80FD-98A4C202FC50}" type="pres">
      <dgm:prSet presAssocID="{01B61702-0788-40D4-B743-5558B727F18D}" presName="ConnectLine1" presStyleLbl="sibTrans1D1" presStyleIdx="4" presStyleCnt="5"/>
      <dgm:spPr>
        <a:noFill/>
        <a:ln w="9525" cap="flat" cmpd="sng" algn="ctr">
          <a:solidFill>
            <a:schemeClr val="accent1">
              <a:hueOff val="0"/>
              <a:satOff val="0"/>
              <a:lumOff val="0"/>
              <a:alphaOff val="0"/>
            </a:schemeClr>
          </a:solidFill>
          <a:prstDash val="dash"/>
        </a:ln>
        <a:effectLst/>
      </dgm:spPr>
    </dgm:pt>
    <dgm:pt modelId="{8018B2C7-7ABF-6F4D-98FE-90210658D480}" type="pres">
      <dgm:prSet presAssocID="{01B61702-0788-40D4-B743-5558B727F18D}" presName="ConnectLineEnd1" presStyleLbl="lnNode1" presStyleIdx="4" presStyleCnt="5"/>
      <dgm:spPr/>
    </dgm:pt>
    <dgm:pt modelId="{9EB01CAD-DE60-364E-B0DB-B28ECE3A6967}" type="pres">
      <dgm:prSet presAssocID="{01B61702-0788-40D4-B743-5558B727F18D}" presName="EmptyPane1" presStyleCnt="0"/>
      <dgm:spPr/>
    </dgm:pt>
  </dgm:ptLst>
  <dgm:cxnLst>
    <dgm:cxn modelId="{8D4CEB0E-A2FA-D144-8033-54710138CFDA}" type="presOf" srcId="{141560CE-DA96-45F0-AA17-C4799FCBC0D5}" destId="{A2467EC8-57BB-A240-9329-D6D9A3BB1926}" srcOrd="0" destOrd="0" presId="urn:microsoft.com/office/officeart/2016/7/layout/RoundedRectangleTimeline"/>
    <dgm:cxn modelId="{203AB712-BEAD-4963-BAE3-A0BB078C90D7}" srcId="{0BDFEEA0-63D7-45AC-A974-C1CE1E94F51E}" destId="{01B61702-0788-40D4-B743-5558B727F18D}" srcOrd="4" destOrd="0" parTransId="{1BEF08E2-9A73-47DC-916A-7FA6B45C1FA8}" sibTransId="{C929BB48-D98C-4F4B-AECB-305DE72E92F2}"/>
    <dgm:cxn modelId="{04470816-B7A2-894C-B10A-E2B6FA6D7952}" type="presOf" srcId="{0BDFEEA0-63D7-45AC-A974-C1CE1E94F51E}" destId="{60E11062-D7C2-DB4C-8557-B10EA2779EB8}" srcOrd="0" destOrd="0" presId="urn:microsoft.com/office/officeart/2016/7/layout/RoundedRectangleTimeline"/>
    <dgm:cxn modelId="{3B42ED4B-DAD0-46B3-A23A-E44EFCA140BE}" srcId="{01B61702-0788-40D4-B743-5558B727F18D}" destId="{D3F896FE-DDE0-4250-9736-840AA2826B53}" srcOrd="0" destOrd="0" parTransId="{C41C0D38-4F99-4CD5-95A1-F3E91D01CA0E}" sibTransId="{307D35C5-4D98-45E0-8704-DC6FEC4E4DC3}"/>
    <dgm:cxn modelId="{33A34A4C-31F5-C447-85E4-EBBFCEAC875B}" type="presOf" srcId="{9C2875FC-F99B-40A6-A263-9213C7BD19D0}" destId="{373A8293-6EA7-F64D-AA59-5516A643C0CC}" srcOrd="0" destOrd="0" presId="urn:microsoft.com/office/officeart/2016/7/layout/RoundedRectangleTimeline"/>
    <dgm:cxn modelId="{50BC3D59-4447-4444-BE5B-01F8C28F35D5}" srcId="{141560CE-DA96-45F0-AA17-C4799FCBC0D5}" destId="{9C2875FC-F99B-40A6-A263-9213C7BD19D0}" srcOrd="0" destOrd="0" parTransId="{7C089FBC-72FC-4702-BD50-9E45612653AA}" sibTransId="{8A5D2779-17F4-4E02-825F-AE238234A350}"/>
    <dgm:cxn modelId="{EB02D25F-0D5F-3144-A25F-74286FAE808B}" type="presOf" srcId="{0ADA09E7-E908-42BF-8410-D105ED48EBF3}" destId="{A276E34C-A6C4-0F46-8417-D2A56258676F}" srcOrd="0" destOrd="0" presId="urn:microsoft.com/office/officeart/2016/7/layout/RoundedRectangleTimeline"/>
    <dgm:cxn modelId="{9F89F36F-544D-4240-BF81-DC30FAE5D15F}" srcId="{0BDFEEA0-63D7-45AC-A974-C1CE1E94F51E}" destId="{2554A05F-4613-4E7B-B8CE-DC3565AB1EE6}" srcOrd="2" destOrd="0" parTransId="{43B69F6D-DEF4-44E3-855E-BC16FF8CFB9C}" sibTransId="{FF2EB8E6-8D0C-4C4E-955C-7DB174B1359A}"/>
    <dgm:cxn modelId="{F46AFD70-C5FF-414B-AE06-E07ACD9825B1}" type="presOf" srcId="{D3F896FE-DDE0-4250-9736-840AA2826B53}" destId="{2034B1BC-17BB-3042-9645-72024849679C}" srcOrd="0" destOrd="0" presId="urn:microsoft.com/office/officeart/2016/7/layout/RoundedRectangleTimeline"/>
    <dgm:cxn modelId="{2758A993-8F75-F043-9CA5-8D8932D1D75F}" type="presOf" srcId="{2585E0FD-A0B9-4AB1-91B4-64C04D7ABC96}" destId="{13F9A8BB-12BA-8C48-A6E4-E61B44A961C8}" srcOrd="0" destOrd="0" presId="urn:microsoft.com/office/officeart/2016/7/layout/RoundedRectangleTimeline"/>
    <dgm:cxn modelId="{C4E20EA3-7FE2-4316-BA91-BC003C16B050}" srcId="{0BDFEEA0-63D7-45AC-A974-C1CE1E94F51E}" destId="{141560CE-DA96-45F0-AA17-C4799FCBC0D5}" srcOrd="1" destOrd="0" parTransId="{B865982F-A818-430F-97A9-669AED6FE1B8}" sibTransId="{CB9A5701-CBC3-4DE5-8765-29E4695FB9F1}"/>
    <dgm:cxn modelId="{992749A6-84BE-C443-96A2-61A9214EA0E3}" type="presOf" srcId="{C5387054-C90A-492C-8717-55996C7454F7}" destId="{E5776872-D94C-174B-B422-67F4EFA1AD1A}" srcOrd="0" destOrd="0" presId="urn:microsoft.com/office/officeart/2016/7/layout/RoundedRectangleTimeline"/>
    <dgm:cxn modelId="{D4243CAF-6FB0-3845-8C17-186395421964}" type="presOf" srcId="{93C17365-301C-4D25-8C35-0A9A29D10C5B}" destId="{A9DEB37C-61CC-C54E-9D0C-9B6DEFCADB4D}" srcOrd="0" destOrd="0" presId="urn:microsoft.com/office/officeart/2016/7/layout/RoundedRectangleTimeline"/>
    <dgm:cxn modelId="{098B89C1-CFBD-4BB9-A649-D89AAA2A566E}" srcId="{93C17365-301C-4D25-8C35-0A9A29D10C5B}" destId="{C5387054-C90A-492C-8717-55996C7454F7}" srcOrd="0" destOrd="0" parTransId="{2086469D-855E-4DCB-9236-5AF3F1886C28}" sibTransId="{AD6B1393-BC19-4782-B2AC-982B53148212}"/>
    <dgm:cxn modelId="{A50F73C2-EAF3-9D4F-B48F-26F01F53FCC5}" type="presOf" srcId="{D1B9B886-8739-407A-9143-55D593073FA4}" destId="{EE61A381-0C94-B441-BEA0-288830869895}" srcOrd="0" destOrd="0" presId="urn:microsoft.com/office/officeart/2016/7/layout/RoundedRectangleTimeline"/>
    <dgm:cxn modelId="{2FCD45C4-F4CF-4E15-8794-8A7AB2FA83C8}" srcId="{0BDFEEA0-63D7-45AC-A974-C1CE1E94F51E}" destId="{93C17365-301C-4D25-8C35-0A9A29D10C5B}" srcOrd="0" destOrd="0" parTransId="{271F9C79-CCD5-4A69-BEEE-AE4201D926CB}" sibTransId="{07B2DF6E-86BF-4160-A437-A761BB8CEA03}"/>
    <dgm:cxn modelId="{4406D7C8-E5EE-4A11-8688-07499A321891}" srcId="{0BDFEEA0-63D7-45AC-A974-C1CE1E94F51E}" destId="{D1B9B886-8739-407A-9143-55D593073FA4}" srcOrd="3" destOrd="0" parTransId="{B95464AC-BEE3-41AA-A301-277CB08B7810}" sibTransId="{589F1FC5-94D4-417B-8046-D9EAEBEC8A46}"/>
    <dgm:cxn modelId="{5F47CDE3-16B2-F94B-A406-671F0A30947A}" type="presOf" srcId="{01B61702-0788-40D4-B743-5558B727F18D}" destId="{C3B59F90-FA88-D744-A2AD-0C38AC9B284B}" srcOrd="0" destOrd="0" presId="urn:microsoft.com/office/officeart/2016/7/layout/RoundedRectangleTimeline"/>
    <dgm:cxn modelId="{7453A5E5-A2C0-4529-8781-8D36E6131F66}" srcId="{D1B9B886-8739-407A-9143-55D593073FA4}" destId="{0ADA09E7-E908-42BF-8410-D105ED48EBF3}" srcOrd="0" destOrd="0" parTransId="{91653925-4279-46DE-A53B-250CE0F664B3}" sibTransId="{52C120F6-9B38-4E99-A9C3-11464DADC0C4}"/>
    <dgm:cxn modelId="{57F8ECF1-BE17-1340-B71D-CB94BB74BE66}" type="presOf" srcId="{2554A05F-4613-4E7B-B8CE-DC3565AB1EE6}" destId="{4D562AF8-7B7F-B14D-BC00-DA947AE94C61}" srcOrd="0" destOrd="0" presId="urn:microsoft.com/office/officeart/2016/7/layout/RoundedRectangleTimeline"/>
    <dgm:cxn modelId="{ECDF99F8-7BCC-4666-AF9C-D8645CF1E806}" srcId="{2554A05F-4613-4E7B-B8CE-DC3565AB1EE6}" destId="{2585E0FD-A0B9-4AB1-91B4-64C04D7ABC96}" srcOrd="0" destOrd="0" parTransId="{C094E6BF-0BF8-4B8F-B4F3-41BBE011F0B1}" sibTransId="{11BF4A8F-C480-4A11-A0D9-C266C894EA52}"/>
    <dgm:cxn modelId="{A45B3EB7-22B9-8D4E-94F9-9179E3E1AC67}" type="presParOf" srcId="{60E11062-D7C2-DB4C-8557-B10EA2779EB8}" destId="{D4D3D0E1-D03C-BA49-B875-63C77CA36F6D}" srcOrd="0" destOrd="0" presId="urn:microsoft.com/office/officeart/2016/7/layout/RoundedRectangleTimeline"/>
    <dgm:cxn modelId="{56EA6C07-85AD-A442-ADC6-F113A7B316D7}" type="presParOf" srcId="{D4D3D0E1-D03C-BA49-B875-63C77CA36F6D}" destId="{A9DEB37C-61CC-C54E-9D0C-9B6DEFCADB4D}" srcOrd="0" destOrd="0" presId="urn:microsoft.com/office/officeart/2016/7/layout/RoundedRectangleTimeline"/>
    <dgm:cxn modelId="{301FC104-DCB2-AE43-A703-D86C9E192263}" type="presParOf" srcId="{D4D3D0E1-D03C-BA49-B875-63C77CA36F6D}" destId="{E5776872-D94C-174B-B422-67F4EFA1AD1A}" srcOrd="1" destOrd="0" presId="urn:microsoft.com/office/officeart/2016/7/layout/RoundedRectangleTimeline"/>
    <dgm:cxn modelId="{5B73158F-BCAF-FF44-B505-341CB9200B16}" type="presParOf" srcId="{D4D3D0E1-D03C-BA49-B875-63C77CA36F6D}" destId="{AA731391-FF22-CD42-9CC3-7265E5591962}" srcOrd="2" destOrd="0" presId="urn:microsoft.com/office/officeart/2016/7/layout/RoundedRectangleTimeline"/>
    <dgm:cxn modelId="{8495901F-59BA-6C44-AACB-1F30BB9305D5}" type="presParOf" srcId="{D4D3D0E1-D03C-BA49-B875-63C77CA36F6D}" destId="{A7009707-C942-074D-9FBC-3A44735DC47D}" srcOrd="3" destOrd="0" presId="urn:microsoft.com/office/officeart/2016/7/layout/RoundedRectangleTimeline"/>
    <dgm:cxn modelId="{73E146DB-29E9-A840-8814-065C0846149D}" type="presParOf" srcId="{D4D3D0E1-D03C-BA49-B875-63C77CA36F6D}" destId="{BDBD21F0-74F9-EF43-A218-444728E0B778}" srcOrd="4" destOrd="0" presId="urn:microsoft.com/office/officeart/2016/7/layout/RoundedRectangleTimeline"/>
    <dgm:cxn modelId="{6217132F-0C70-0B42-AE63-BAAF9710A0BE}" type="presParOf" srcId="{60E11062-D7C2-DB4C-8557-B10EA2779EB8}" destId="{93A11B09-50DC-6541-BD0E-9D9540127292}" srcOrd="1" destOrd="0" presId="urn:microsoft.com/office/officeart/2016/7/layout/RoundedRectangleTimeline"/>
    <dgm:cxn modelId="{23F5428F-028F-6941-9C19-BDBCC083F4CF}" type="presParOf" srcId="{60E11062-D7C2-DB4C-8557-B10EA2779EB8}" destId="{4F3BCB5D-12DA-504D-ACA6-EFCAB59BE45E}" srcOrd="2" destOrd="0" presId="urn:microsoft.com/office/officeart/2016/7/layout/RoundedRectangleTimeline"/>
    <dgm:cxn modelId="{2B4E4762-7E78-4348-8FA3-FBBB1BF2CEF0}" type="presParOf" srcId="{4F3BCB5D-12DA-504D-ACA6-EFCAB59BE45E}" destId="{A2467EC8-57BB-A240-9329-D6D9A3BB1926}" srcOrd="0" destOrd="0" presId="urn:microsoft.com/office/officeart/2016/7/layout/RoundedRectangleTimeline"/>
    <dgm:cxn modelId="{6A9AAFCF-AAFB-8C4E-9895-DDD74AA4B7E7}" type="presParOf" srcId="{4F3BCB5D-12DA-504D-ACA6-EFCAB59BE45E}" destId="{373A8293-6EA7-F64D-AA59-5516A643C0CC}" srcOrd="1" destOrd="0" presId="urn:microsoft.com/office/officeart/2016/7/layout/RoundedRectangleTimeline"/>
    <dgm:cxn modelId="{B3E26590-47A3-FA46-B470-38AF703C3F1B}" type="presParOf" srcId="{4F3BCB5D-12DA-504D-ACA6-EFCAB59BE45E}" destId="{6A8AECFD-8CC9-734E-BA9F-8A9BD290605D}" srcOrd="2" destOrd="0" presId="urn:microsoft.com/office/officeart/2016/7/layout/RoundedRectangleTimeline"/>
    <dgm:cxn modelId="{5ACE2F96-D77F-2246-942C-2CE880DC3EC2}" type="presParOf" srcId="{4F3BCB5D-12DA-504D-ACA6-EFCAB59BE45E}" destId="{B5C8DEF5-10EA-B344-8A8E-268C86B4A826}" srcOrd="3" destOrd="0" presId="urn:microsoft.com/office/officeart/2016/7/layout/RoundedRectangleTimeline"/>
    <dgm:cxn modelId="{C02A693C-08D5-1047-9760-1FC104CD18FB}" type="presParOf" srcId="{4F3BCB5D-12DA-504D-ACA6-EFCAB59BE45E}" destId="{66B9C0A9-2AA7-3841-BCD7-8758C57D88BC}" srcOrd="4" destOrd="0" presId="urn:microsoft.com/office/officeart/2016/7/layout/RoundedRectangleTimeline"/>
    <dgm:cxn modelId="{5554814D-4E3A-B341-83C4-1D99C0B85F6D}" type="presParOf" srcId="{60E11062-D7C2-DB4C-8557-B10EA2779EB8}" destId="{74F75B93-ED32-8F4A-9B12-CA0CD1B44F58}" srcOrd="3" destOrd="0" presId="urn:microsoft.com/office/officeart/2016/7/layout/RoundedRectangleTimeline"/>
    <dgm:cxn modelId="{8C65C1A6-31B9-1744-8791-D3670DC1511C}" type="presParOf" srcId="{60E11062-D7C2-DB4C-8557-B10EA2779EB8}" destId="{26B1017C-9AB8-FA43-BC8A-E4F77B8CC11D}" srcOrd="4" destOrd="0" presId="urn:microsoft.com/office/officeart/2016/7/layout/RoundedRectangleTimeline"/>
    <dgm:cxn modelId="{868E4E8B-F2ED-B446-81F1-429E23E5C0CD}" type="presParOf" srcId="{26B1017C-9AB8-FA43-BC8A-E4F77B8CC11D}" destId="{4D562AF8-7B7F-B14D-BC00-DA947AE94C61}" srcOrd="0" destOrd="0" presId="urn:microsoft.com/office/officeart/2016/7/layout/RoundedRectangleTimeline"/>
    <dgm:cxn modelId="{F61B1F6C-B199-2947-B5ED-D4D09EF6EEE0}" type="presParOf" srcId="{26B1017C-9AB8-FA43-BC8A-E4F77B8CC11D}" destId="{13F9A8BB-12BA-8C48-A6E4-E61B44A961C8}" srcOrd="1" destOrd="0" presId="urn:microsoft.com/office/officeart/2016/7/layout/RoundedRectangleTimeline"/>
    <dgm:cxn modelId="{E66DAEB8-F513-EB43-84E2-A2EB779B7095}" type="presParOf" srcId="{26B1017C-9AB8-FA43-BC8A-E4F77B8CC11D}" destId="{1992DC1F-FF5D-6749-BB3E-578C32C96C87}" srcOrd="2" destOrd="0" presId="urn:microsoft.com/office/officeart/2016/7/layout/RoundedRectangleTimeline"/>
    <dgm:cxn modelId="{C6128B9B-91E8-6E4A-A8ED-A30449413C7F}" type="presParOf" srcId="{26B1017C-9AB8-FA43-BC8A-E4F77B8CC11D}" destId="{3C4CA856-F3E9-A14B-BCC6-488653F68861}" srcOrd="3" destOrd="0" presId="urn:microsoft.com/office/officeart/2016/7/layout/RoundedRectangleTimeline"/>
    <dgm:cxn modelId="{936EA7EE-05A8-BA48-BAA1-1ACE8D8226B2}" type="presParOf" srcId="{26B1017C-9AB8-FA43-BC8A-E4F77B8CC11D}" destId="{ED54BE1A-9CF8-054D-AA93-DF7311F8EADE}" srcOrd="4" destOrd="0" presId="urn:microsoft.com/office/officeart/2016/7/layout/RoundedRectangleTimeline"/>
    <dgm:cxn modelId="{8CD68F23-B779-1049-851F-543834A02C3A}" type="presParOf" srcId="{60E11062-D7C2-DB4C-8557-B10EA2779EB8}" destId="{9192DD79-455A-304D-93FC-E148EDA6BE2E}" srcOrd="5" destOrd="0" presId="urn:microsoft.com/office/officeart/2016/7/layout/RoundedRectangleTimeline"/>
    <dgm:cxn modelId="{E28E0E83-940D-AA45-AFC9-46999CD4A10A}" type="presParOf" srcId="{60E11062-D7C2-DB4C-8557-B10EA2779EB8}" destId="{5C817522-CB37-324F-AD71-5A88D4FB5E97}" srcOrd="6" destOrd="0" presId="urn:microsoft.com/office/officeart/2016/7/layout/RoundedRectangleTimeline"/>
    <dgm:cxn modelId="{652DEFF1-B065-9341-8D0C-B182C7F155D8}" type="presParOf" srcId="{5C817522-CB37-324F-AD71-5A88D4FB5E97}" destId="{EE61A381-0C94-B441-BEA0-288830869895}" srcOrd="0" destOrd="0" presId="urn:microsoft.com/office/officeart/2016/7/layout/RoundedRectangleTimeline"/>
    <dgm:cxn modelId="{6C0BE40E-5C48-DE4A-8474-40887A65944D}" type="presParOf" srcId="{5C817522-CB37-324F-AD71-5A88D4FB5E97}" destId="{A276E34C-A6C4-0F46-8417-D2A56258676F}" srcOrd="1" destOrd="0" presId="urn:microsoft.com/office/officeart/2016/7/layout/RoundedRectangleTimeline"/>
    <dgm:cxn modelId="{566DD59B-9AA5-8542-817A-FFCD3E5C5153}" type="presParOf" srcId="{5C817522-CB37-324F-AD71-5A88D4FB5E97}" destId="{35FD35D9-FE4A-9E47-8D36-1E9B986C98CC}" srcOrd="2" destOrd="0" presId="urn:microsoft.com/office/officeart/2016/7/layout/RoundedRectangleTimeline"/>
    <dgm:cxn modelId="{8DEEA5D4-FAC8-D542-BEDC-397699716FB9}" type="presParOf" srcId="{5C817522-CB37-324F-AD71-5A88D4FB5E97}" destId="{94CA6332-1B1A-F948-A104-593B1EFFBC7C}" srcOrd="3" destOrd="0" presId="urn:microsoft.com/office/officeart/2016/7/layout/RoundedRectangleTimeline"/>
    <dgm:cxn modelId="{116B7B2D-595F-0142-8C60-CAF44055C394}" type="presParOf" srcId="{5C817522-CB37-324F-AD71-5A88D4FB5E97}" destId="{86F8D47A-AFF9-B746-BFFD-6311E45F4AC1}" srcOrd="4" destOrd="0" presId="urn:microsoft.com/office/officeart/2016/7/layout/RoundedRectangleTimeline"/>
    <dgm:cxn modelId="{82FD9900-42A3-6548-8A1B-61F7F0CE8F7F}" type="presParOf" srcId="{60E11062-D7C2-DB4C-8557-B10EA2779EB8}" destId="{BCC7D331-D566-7D4F-BAEA-72F37F60880B}" srcOrd="7" destOrd="0" presId="urn:microsoft.com/office/officeart/2016/7/layout/RoundedRectangleTimeline"/>
    <dgm:cxn modelId="{59FE0EC0-D85B-E74D-A88A-DB294CA74CEC}" type="presParOf" srcId="{60E11062-D7C2-DB4C-8557-B10EA2779EB8}" destId="{9736AF34-EAB1-DD47-8011-FD74DC1675A3}" srcOrd="8" destOrd="0" presId="urn:microsoft.com/office/officeart/2016/7/layout/RoundedRectangleTimeline"/>
    <dgm:cxn modelId="{8FFF4D8A-64DE-BA47-B40B-43ACE0939C65}" type="presParOf" srcId="{9736AF34-EAB1-DD47-8011-FD74DC1675A3}" destId="{C3B59F90-FA88-D744-A2AD-0C38AC9B284B}" srcOrd="0" destOrd="0" presId="urn:microsoft.com/office/officeart/2016/7/layout/RoundedRectangleTimeline"/>
    <dgm:cxn modelId="{C79BBD86-1EF0-824B-8E3E-DE95B3ACA881}" type="presParOf" srcId="{9736AF34-EAB1-DD47-8011-FD74DC1675A3}" destId="{2034B1BC-17BB-3042-9645-72024849679C}" srcOrd="1" destOrd="0" presId="urn:microsoft.com/office/officeart/2016/7/layout/RoundedRectangleTimeline"/>
    <dgm:cxn modelId="{15BA16E8-3EE7-7C4E-B51C-2A346D893446}" type="presParOf" srcId="{9736AF34-EAB1-DD47-8011-FD74DC1675A3}" destId="{28916851-CF86-5341-80FD-98A4C202FC50}" srcOrd="2" destOrd="0" presId="urn:microsoft.com/office/officeart/2016/7/layout/RoundedRectangleTimeline"/>
    <dgm:cxn modelId="{740CF392-F401-5E4D-8222-EA364DCDD446}" type="presParOf" srcId="{9736AF34-EAB1-DD47-8011-FD74DC1675A3}" destId="{8018B2C7-7ABF-6F4D-98FE-90210658D480}" srcOrd="3" destOrd="0" presId="urn:microsoft.com/office/officeart/2016/7/layout/RoundedRectangleTimeline"/>
    <dgm:cxn modelId="{7EBF42A2-D642-CD44-9769-89CF5A6EDE02}" type="presParOf" srcId="{9736AF34-EAB1-DD47-8011-FD74DC1675A3}" destId="{9EB01CAD-DE60-364E-B0DB-B28ECE3A6967}"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98373C-A662-4CE9-B64F-9133E8F64F4C}"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B40E33C9-605A-40C9-9535-E43C50141B41}">
      <dgm:prSet/>
      <dgm:spPr/>
      <dgm:t>
        <a:bodyPr/>
        <a:lstStyle/>
        <a:p>
          <a:r>
            <a:rPr lang="en-US" b="1" dirty="0"/>
            <a:t>Key Actions:</a:t>
          </a:r>
        </a:p>
      </dgm:t>
    </dgm:pt>
    <dgm:pt modelId="{FB72467A-71B0-4E5F-A6E3-3844B1EE6149}" type="parTrans" cxnId="{46666C6A-E84A-47EA-9F5F-7C02C9616A37}">
      <dgm:prSet/>
      <dgm:spPr/>
      <dgm:t>
        <a:bodyPr/>
        <a:lstStyle/>
        <a:p>
          <a:endParaRPr lang="en-US"/>
        </a:p>
      </dgm:t>
    </dgm:pt>
    <dgm:pt modelId="{FA0769E0-4D8E-4499-A373-0AA869DC46AF}" type="sibTrans" cxnId="{46666C6A-E84A-47EA-9F5F-7C02C9616A37}">
      <dgm:prSet/>
      <dgm:spPr/>
      <dgm:t>
        <a:bodyPr/>
        <a:lstStyle/>
        <a:p>
          <a:endParaRPr lang="en-US"/>
        </a:p>
      </dgm:t>
    </dgm:pt>
    <dgm:pt modelId="{F12E87F4-8D26-41EC-9145-7BD5C98847D2}">
      <dgm:prSet/>
      <dgm:spPr/>
      <dgm:t>
        <a:bodyPr/>
        <a:lstStyle/>
        <a:p>
          <a:r>
            <a:rPr lang="en-US" dirty="0"/>
            <a:t>Host rallies, training, mobilization, celebration</a:t>
          </a:r>
        </a:p>
      </dgm:t>
    </dgm:pt>
    <dgm:pt modelId="{F8757DEF-10D7-41C4-A46A-570F33CE0D24}" type="parTrans" cxnId="{CE2E4322-8C8D-4DD0-91A5-0FA1809AFE0C}">
      <dgm:prSet/>
      <dgm:spPr/>
      <dgm:t>
        <a:bodyPr/>
        <a:lstStyle/>
        <a:p>
          <a:endParaRPr lang="en-US"/>
        </a:p>
      </dgm:t>
    </dgm:pt>
    <dgm:pt modelId="{3E658134-51B9-47CD-89E7-251AB3472DF6}" type="sibTrans" cxnId="{CE2E4322-8C8D-4DD0-91A5-0FA1809AFE0C}">
      <dgm:prSet/>
      <dgm:spPr/>
      <dgm:t>
        <a:bodyPr/>
        <a:lstStyle/>
        <a:p>
          <a:endParaRPr lang="en-US"/>
        </a:p>
      </dgm:t>
    </dgm:pt>
    <dgm:pt modelId="{9AC8F7F9-076C-4736-BD2A-D5DEFFE32DEB}">
      <dgm:prSet/>
      <dgm:spPr/>
      <dgm:t>
        <a:bodyPr/>
        <a:lstStyle/>
        <a:p>
          <a:r>
            <a:rPr lang="en-US" dirty="0"/>
            <a:t>Responsibility: Conference PM Directors, Union</a:t>
          </a:r>
        </a:p>
      </dgm:t>
    </dgm:pt>
    <dgm:pt modelId="{B62CDA37-CBC5-4A7D-B1ED-1715343B72B7}" type="parTrans" cxnId="{F3FD41C1-920A-43C7-8AA5-5F574B032241}">
      <dgm:prSet/>
      <dgm:spPr/>
      <dgm:t>
        <a:bodyPr/>
        <a:lstStyle/>
        <a:p>
          <a:endParaRPr lang="en-US"/>
        </a:p>
      </dgm:t>
    </dgm:pt>
    <dgm:pt modelId="{727A2957-8FE1-4E8C-8BEC-30B4C6E630D6}" type="sibTrans" cxnId="{F3FD41C1-920A-43C7-8AA5-5F574B032241}">
      <dgm:prSet/>
      <dgm:spPr/>
      <dgm:t>
        <a:bodyPr/>
        <a:lstStyle/>
        <a:p>
          <a:endParaRPr lang="en-US"/>
        </a:p>
      </dgm:t>
    </dgm:pt>
    <dgm:pt modelId="{7F2FEFF8-7270-48CB-8339-1CD824F8F5C7}">
      <dgm:prSet/>
      <dgm:spPr/>
      <dgm:t>
        <a:bodyPr/>
        <a:lstStyle/>
        <a:p>
          <a:r>
            <a:rPr lang="en-US" b="1" dirty="0"/>
            <a:t>Timing: </a:t>
          </a:r>
          <a:r>
            <a:rPr lang="en-US" dirty="0"/>
            <a:t>1st Quarter</a:t>
          </a:r>
        </a:p>
      </dgm:t>
    </dgm:pt>
    <dgm:pt modelId="{438FC00A-A736-4202-B113-326798175B65}" type="sibTrans" cxnId="{B2C6E027-8943-48F3-9B43-67383F19661B}">
      <dgm:prSet/>
      <dgm:spPr/>
      <dgm:t>
        <a:bodyPr/>
        <a:lstStyle/>
        <a:p>
          <a:endParaRPr lang="en-US"/>
        </a:p>
      </dgm:t>
    </dgm:pt>
    <dgm:pt modelId="{B1254CE0-528F-46B9-A0D1-9008DBEA7900}" type="parTrans" cxnId="{B2C6E027-8943-48F3-9B43-67383F19661B}">
      <dgm:prSet/>
      <dgm:spPr/>
      <dgm:t>
        <a:bodyPr/>
        <a:lstStyle/>
        <a:p>
          <a:endParaRPr lang="en-US"/>
        </a:p>
      </dgm:t>
    </dgm:pt>
    <dgm:pt modelId="{67994D15-4587-FC4A-A176-F628062837C6}">
      <dgm:prSet/>
      <dgm:spPr/>
      <dgm:t>
        <a:bodyPr/>
        <a:lstStyle/>
        <a:p>
          <a:r>
            <a:rPr lang="en-US" dirty="0"/>
            <a:t>Activate Evangelism Council in each Conference</a:t>
          </a:r>
        </a:p>
      </dgm:t>
    </dgm:pt>
    <dgm:pt modelId="{71293241-7449-9B4B-BD28-499DBB7845B0}" type="parTrans" cxnId="{DDD7410C-26B9-BE41-81D4-0327920B8882}">
      <dgm:prSet/>
      <dgm:spPr/>
      <dgm:t>
        <a:bodyPr/>
        <a:lstStyle/>
        <a:p>
          <a:endParaRPr lang="en-GB"/>
        </a:p>
      </dgm:t>
    </dgm:pt>
    <dgm:pt modelId="{B4E0C2F8-5C76-2E4E-BCF9-0CA615967A7C}" type="sibTrans" cxnId="{DDD7410C-26B9-BE41-81D4-0327920B8882}">
      <dgm:prSet/>
      <dgm:spPr/>
      <dgm:t>
        <a:bodyPr/>
        <a:lstStyle/>
        <a:p>
          <a:endParaRPr lang="en-GB"/>
        </a:p>
      </dgm:t>
    </dgm:pt>
    <dgm:pt modelId="{B154C4FC-C04C-E44A-AF9D-3869EB7A5671}" type="pres">
      <dgm:prSet presAssocID="{E198373C-A662-4CE9-B64F-9133E8F64F4C}" presName="vert0" presStyleCnt="0">
        <dgm:presLayoutVars>
          <dgm:dir/>
          <dgm:animOne val="branch"/>
          <dgm:animLvl val="lvl"/>
        </dgm:presLayoutVars>
      </dgm:prSet>
      <dgm:spPr/>
    </dgm:pt>
    <dgm:pt modelId="{74DADBF2-A162-6E40-9C3C-9C916D8BEFB9}" type="pres">
      <dgm:prSet presAssocID="{7F2FEFF8-7270-48CB-8339-1CD824F8F5C7}" presName="thickLine" presStyleLbl="alignNode1" presStyleIdx="0" presStyleCnt="5"/>
      <dgm:spPr/>
    </dgm:pt>
    <dgm:pt modelId="{D6830410-37FF-0E45-B2A4-6EC0DFF7434B}" type="pres">
      <dgm:prSet presAssocID="{7F2FEFF8-7270-48CB-8339-1CD824F8F5C7}" presName="horz1" presStyleCnt="0"/>
      <dgm:spPr/>
    </dgm:pt>
    <dgm:pt modelId="{D3498068-C93F-8A44-92BD-7A48700797E6}" type="pres">
      <dgm:prSet presAssocID="{7F2FEFF8-7270-48CB-8339-1CD824F8F5C7}" presName="tx1" presStyleLbl="revTx" presStyleIdx="0" presStyleCnt="5"/>
      <dgm:spPr/>
    </dgm:pt>
    <dgm:pt modelId="{CE2BC117-A2E3-B943-A316-07DCE0A72350}" type="pres">
      <dgm:prSet presAssocID="{7F2FEFF8-7270-48CB-8339-1CD824F8F5C7}" presName="vert1" presStyleCnt="0"/>
      <dgm:spPr/>
    </dgm:pt>
    <dgm:pt modelId="{B665C308-D22D-234D-A78C-585AD6FC6BCD}" type="pres">
      <dgm:prSet presAssocID="{B40E33C9-605A-40C9-9535-E43C50141B41}" presName="thickLine" presStyleLbl="alignNode1" presStyleIdx="1" presStyleCnt="5"/>
      <dgm:spPr/>
    </dgm:pt>
    <dgm:pt modelId="{6B3830BC-3D72-F841-B8BA-BE88CED34839}" type="pres">
      <dgm:prSet presAssocID="{B40E33C9-605A-40C9-9535-E43C50141B41}" presName="horz1" presStyleCnt="0"/>
      <dgm:spPr/>
    </dgm:pt>
    <dgm:pt modelId="{4641EE46-C9E2-E441-A3FB-3A7E020FE005}" type="pres">
      <dgm:prSet presAssocID="{B40E33C9-605A-40C9-9535-E43C50141B41}" presName="tx1" presStyleLbl="revTx" presStyleIdx="1" presStyleCnt="5"/>
      <dgm:spPr/>
    </dgm:pt>
    <dgm:pt modelId="{4AA088C5-A2D0-5C4E-BE40-10C3B359DFE6}" type="pres">
      <dgm:prSet presAssocID="{B40E33C9-605A-40C9-9535-E43C50141B41}" presName="vert1" presStyleCnt="0"/>
      <dgm:spPr/>
    </dgm:pt>
    <dgm:pt modelId="{A006789E-4C10-F54C-8703-61B7BCF22BDC}" type="pres">
      <dgm:prSet presAssocID="{F12E87F4-8D26-41EC-9145-7BD5C98847D2}" presName="thickLine" presStyleLbl="alignNode1" presStyleIdx="2" presStyleCnt="5"/>
      <dgm:spPr/>
    </dgm:pt>
    <dgm:pt modelId="{20789DAF-DFE7-F44D-A9B5-E34DCC5059D6}" type="pres">
      <dgm:prSet presAssocID="{F12E87F4-8D26-41EC-9145-7BD5C98847D2}" presName="horz1" presStyleCnt="0"/>
      <dgm:spPr/>
    </dgm:pt>
    <dgm:pt modelId="{230484AE-D92F-C442-BDB7-FBCDE989B9BF}" type="pres">
      <dgm:prSet presAssocID="{F12E87F4-8D26-41EC-9145-7BD5C98847D2}" presName="tx1" presStyleLbl="revTx" presStyleIdx="2" presStyleCnt="5"/>
      <dgm:spPr/>
    </dgm:pt>
    <dgm:pt modelId="{13CFCCB5-DF5F-2640-B7CE-C3F90ECD46AB}" type="pres">
      <dgm:prSet presAssocID="{F12E87F4-8D26-41EC-9145-7BD5C98847D2}" presName="vert1" presStyleCnt="0"/>
      <dgm:spPr/>
    </dgm:pt>
    <dgm:pt modelId="{821C8E67-3FA4-1E4B-8AC1-74EDD2CE3FC0}" type="pres">
      <dgm:prSet presAssocID="{67994D15-4587-FC4A-A176-F628062837C6}" presName="thickLine" presStyleLbl="alignNode1" presStyleIdx="3" presStyleCnt="5"/>
      <dgm:spPr/>
    </dgm:pt>
    <dgm:pt modelId="{BB264DA1-951D-7541-A914-315594B7FD32}" type="pres">
      <dgm:prSet presAssocID="{67994D15-4587-FC4A-A176-F628062837C6}" presName="horz1" presStyleCnt="0"/>
      <dgm:spPr/>
    </dgm:pt>
    <dgm:pt modelId="{14A57034-918C-A945-8274-8312B5135B24}" type="pres">
      <dgm:prSet presAssocID="{67994D15-4587-FC4A-A176-F628062837C6}" presName="tx1" presStyleLbl="revTx" presStyleIdx="3" presStyleCnt="5"/>
      <dgm:spPr/>
    </dgm:pt>
    <dgm:pt modelId="{018DECEA-50D0-A34C-B76C-14AA71FCC18F}" type="pres">
      <dgm:prSet presAssocID="{67994D15-4587-FC4A-A176-F628062837C6}" presName="vert1" presStyleCnt="0"/>
      <dgm:spPr/>
    </dgm:pt>
    <dgm:pt modelId="{C59D6618-5DF9-1146-8516-06A7C7A360B1}" type="pres">
      <dgm:prSet presAssocID="{9AC8F7F9-076C-4736-BD2A-D5DEFFE32DEB}" presName="thickLine" presStyleLbl="alignNode1" presStyleIdx="4" presStyleCnt="5"/>
      <dgm:spPr/>
    </dgm:pt>
    <dgm:pt modelId="{BF0ABB8D-1B76-2344-91A9-4F6FC8385E62}" type="pres">
      <dgm:prSet presAssocID="{9AC8F7F9-076C-4736-BD2A-D5DEFFE32DEB}" presName="horz1" presStyleCnt="0"/>
      <dgm:spPr/>
    </dgm:pt>
    <dgm:pt modelId="{771BF565-11FB-8C40-AA45-501F9DBA805E}" type="pres">
      <dgm:prSet presAssocID="{9AC8F7F9-076C-4736-BD2A-D5DEFFE32DEB}" presName="tx1" presStyleLbl="revTx" presStyleIdx="4" presStyleCnt="5"/>
      <dgm:spPr/>
    </dgm:pt>
    <dgm:pt modelId="{D3B9139C-779B-7847-BF36-9CB10B22AE5C}" type="pres">
      <dgm:prSet presAssocID="{9AC8F7F9-076C-4736-BD2A-D5DEFFE32DEB}" presName="vert1" presStyleCnt="0"/>
      <dgm:spPr/>
    </dgm:pt>
  </dgm:ptLst>
  <dgm:cxnLst>
    <dgm:cxn modelId="{DDD7410C-26B9-BE41-81D4-0327920B8882}" srcId="{E198373C-A662-4CE9-B64F-9133E8F64F4C}" destId="{67994D15-4587-FC4A-A176-F628062837C6}" srcOrd="3" destOrd="0" parTransId="{71293241-7449-9B4B-BD28-499DBB7845B0}" sibTransId="{B4E0C2F8-5C76-2E4E-BCF9-0CA615967A7C}"/>
    <dgm:cxn modelId="{CE2E4322-8C8D-4DD0-91A5-0FA1809AFE0C}" srcId="{E198373C-A662-4CE9-B64F-9133E8F64F4C}" destId="{F12E87F4-8D26-41EC-9145-7BD5C98847D2}" srcOrd="2" destOrd="0" parTransId="{F8757DEF-10D7-41C4-A46A-570F33CE0D24}" sibTransId="{3E658134-51B9-47CD-89E7-251AB3472DF6}"/>
    <dgm:cxn modelId="{B2C6E027-8943-48F3-9B43-67383F19661B}" srcId="{E198373C-A662-4CE9-B64F-9133E8F64F4C}" destId="{7F2FEFF8-7270-48CB-8339-1CD824F8F5C7}" srcOrd="0" destOrd="0" parTransId="{B1254CE0-528F-46B9-A0D1-9008DBEA7900}" sibTransId="{438FC00A-A736-4202-B113-326798175B65}"/>
    <dgm:cxn modelId="{59325439-08C9-0E40-91AC-8D3A8E8DA05B}" type="presOf" srcId="{7F2FEFF8-7270-48CB-8339-1CD824F8F5C7}" destId="{D3498068-C93F-8A44-92BD-7A48700797E6}" srcOrd="0" destOrd="0" presId="urn:microsoft.com/office/officeart/2008/layout/LinedList"/>
    <dgm:cxn modelId="{46666C6A-E84A-47EA-9F5F-7C02C9616A37}" srcId="{E198373C-A662-4CE9-B64F-9133E8F64F4C}" destId="{B40E33C9-605A-40C9-9535-E43C50141B41}" srcOrd="1" destOrd="0" parTransId="{FB72467A-71B0-4E5F-A6E3-3844B1EE6149}" sibTransId="{FA0769E0-4D8E-4499-A373-0AA869DC46AF}"/>
    <dgm:cxn modelId="{7087C77A-A075-EB4D-B6D5-ED3977E6E71D}" type="presOf" srcId="{B40E33C9-605A-40C9-9535-E43C50141B41}" destId="{4641EE46-C9E2-E441-A3FB-3A7E020FE005}" srcOrd="0" destOrd="0" presId="urn:microsoft.com/office/officeart/2008/layout/LinedList"/>
    <dgm:cxn modelId="{F3FD41C1-920A-43C7-8AA5-5F574B032241}" srcId="{E198373C-A662-4CE9-B64F-9133E8F64F4C}" destId="{9AC8F7F9-076C-4736-BD2A-D5DEFFE32DEB}" srcOrd="4" destOrd="0" parTransId="{B62CDA37-CBC5-4A7D-B1ED-1715343B72B7}" sibTransId="{727A2957-8FE1-4E8C-8BEC-30B4C6E630D6}"/>
    <dgm:cxn modelId="{825472D3-D6F0-3344-B467-AB8937F00147}" type="presOf" srcId="{F12E87F4-8D26-41EC-9145-7BD5C98847D2}" destId="{230484AE-D92F-C442-BDB7-FBCDE989B9BF}" srcOrd="0" destOrd="0" presId="urn:microsoft.com/office/officeart/2008/layout/LinedList"/>
    <dgm:cxn modelId="{11211CD8-81E5-B94A-A7AD-6C7250F02391}" type="presOf" srcId="{E198373C-A662-4CE9-B64F-9133E8F64F4C}" destId="{B154C4FC-C04C-E44A-AF9D-3869EB7A5671}" srcOrd="0" destOrd="0" presId="urn:microsoft.com/office/officeart/2008/layout/LinedList"/>
    <dgm:cxn modelId="{4EA37BE7-7B09-B14E-B8CD-C67D9C19C4B9}" type="presOf" srcId="{67994D15-4587-FC4A-A176-F628062837C6}" destId="{14A57034-918C-A945-8274-8312B5135B24}" srcOrd="0" destOrd="0" presId="urn:microsoft.com/office/officeart/2008/layout/LinedList"/>
    <dgm:cxn modelId="{B28684F1-EC7E-B84F-826F-17382027E220}" type="presOf" srcId="{9AC8F7F9-076C-4736-BD2A-D5DEFFE32DEB}" destId="{771BF565-11FB-8C40-AA45-501F9DBA805E}" srcOrd="0" destOrd="0" presId="urn:microsoft.com/office/officeart/2008/layout/LinedList"/>
    <dgm:cxn modelId="{898F2DD6-7B37-7849-8C0D-F8EBEEF7AD2B}" type="presParOf" srcId="{B154C4FC-C04C-E44A-AF9D-3869EB7A5671}" destId="{74DADBF2-A162-6E40-9C3C-9C916D8BEFB9}" srcOrd="0" destOrd="0" presId="urn:microsoft.com/office/officeart/2008/layout/LinedList"/>
    <dgm:cxn modelId="{D69E08DD-DB79-3C45-99DB-674D4266834E}" type="presParOf" srcId="{B154C4FC-C04C-E44A-AF9D-3869EB7A5671}" destId="{D6830410-37FF-0E45-B2A4-6EC0DFF7434B}" srcOrd="1" destOrd="0" presId="urn:microsoft.com/office/officeart/2008/layout/LinedList"/>
    <dgm:cxn modelId="{31D2137A-4531-E742-B39A-951F097CC1A4}" type="presParOf" srcId="{D6830410-37FF-0E45-B2A4-6EC0DFF7434B}" destId="{D3498068-C93F-8A44-92BD-7A48700797E6}" srcOrd="0" destOrd="0" presId="urn:microsoft.com/office/officeart/2008/layout/LinedList"/>
    <dgm:cxn modelId="{A447581D-BCD7-C340-947E-7CB08079C716}" type="presParOf" srcId="{D6830410-37FF-0E45-B2A4-6EC0DFF7434B}" destId="{CE2BC117-A2E3-B943-A316-07DCE0A72350}" srcOrd="1" destOrd="0" presId="urn:microsoft.com/office/officeart/2008/layout/LinedList"/>
    <dgm:cxn modelId="{2DAE3E09-D204-E44D-AD8F-C18DA9ECE7BA}" type="presParOf" srcId="{B154C4FC-C04C-E44A-AF9D-3869EB7A5671}" destId="{B665C308-D22D-234D-A78C-585AD6FC6BCD}" srcOrd="2" destOrd="0" presId="urn:microsoft.com/office/officeart/2008/layout/LinedList"/>
    <dgm:cxn modelId="{B261D866-B498-D547-AF25-8FBA72727AB9}" type="presParOf" srcId="{B154C4FC-C04C-E44A-AF9D-3869EB7A5671}" destId="{6B3830BC-3D72-F841-B8BA-BE88CED34839}" srcOrd="3" destOrd="0" presId="urn:microsoft.com/office/officeart/2008/layout/LinedList"/>
    <dgm:cxn modelId="{A8A643BD-2650-464A-97F2-7A6307572744}" type="presParOf" srcId="{6B3830BC-3D72-F841-B8BA-BE88CED34839}" destId="{4641EE46-C9E2-E441-A3FB-3A7E020FE005}" srcOrd="0" destOrd="0" presId="urn:microsoft.com/office/officeart/2008/layout/LinedList"/>
    <dgm:cxn modelId="{C9EA4187-9AF0-B04B-8464-7C1E6DC00142}" type="presParOf" srcId="{6B3830BC-3D72-F841-B8BA-BE88CED34839}" destId="{4AA088C5-A2D0-5C4E-BE40-10C3B359DFE6}" srcOrd="1" destOrd="0" presId="urn:microsoft.com/office/officeart/2008/layout/LinedList"/>
    <dgm:cxn modelId="{F80FAB77-713A-5A42-8A2E-9DE9B645FF28}" type="presParOf" srcId="{B154C4FC-C04C-E44A-AF9D-3869EB7A5671}" destId="{A006789E-4C10-F54C-8703-61B7BCF22BDC}" srcOrd="4" destOrd="0" presId="urn:microsoft.com/office/officeart/2008/layout/LinedList"/>
    <dgm:cxn modelId="{A9FAE980-FCF5-4C43-B651-32D65D3967B1}" type="presParOf" srcId="{B154C4FC-C04C-E44A-AF9D-3869EB7A5671}" destId="{20789DAF-DFE7-F44D-A9B5-E34DCC5059D6}" srcOrd="5" destOrd="0" presId="urn:microsoft.com/office/officeart/2008/layout/LinedList"/>
    <dgm:cxn modelId="{CCC870C3-6236-7A41-9388-C13C7947D4F0}" type="presParOf" srcId="{20789DAF-DFE7-F44D-A9B5-E34DCC5059D6}" destId="{230484AE-D92F-C442-BDB7-FBCDE989B9BF}" srcOrd="0" destOrd="0" presId="urn:microsoft.com/office/officeart/2008/layout/LinedList"/>
    <dgm:cxn modelId="{A148460F-B892-1345-B356-5F0831DB0EAD}" type="presParOf" srcId="{20789DAF-DFE7-F44D-A9B5-E34DCC5059D6}" destId="{13CFCCB5-DF5F-2640-B7CE-C3F90ECD46AB}" srcOrd="1" destOrd="0" presId="urn:microsoft.com/office/officeart/2008/layout/LinedList"/>
    <dgm:cxn modelId="{55050BA6-BAC2-7E43-890F-361227CE1097}" type="presParOf" srcId="{B154C4FC-C04C-E44A-AF9D-3869EB7A5671}" destId="{821C8E67-3FA4-1E4B-8AC1-74EDD2CE3FC0}" srcOrd="6" destOrd="0" presId="urn:microsoft.com/office/officeart/2008/layout/LinedList"/>
    <dgm:cxn modelId="{DD928E4B-C865-B042-AB5B-9AFDFFDD98A7}" type="presParOf" srcId="{B154C4FC-C04C-E44A-AF9D-3869EB7A5671}" destId="{BB264DA1-951D-7541-A914-315594B7FD32}" srcOrd="7" destOrd="0" presId="urn:microsoft.com/office/officeart/2008/layout/LinedList"/>
    <dgm:cxn modelId="{D61DC01D-D709-5F40-8D70-72A7D4F56B2E}" type="presParOf" srcId="{BB264DA1-951D-7541-A914-315594B7FD32}" destId="{14A57034-918C-A945-8274-8312B5135B24}" srcOrd="0" destOrd="0" presId="urn:microsoft.com/office/officeart/2008/layout/LinedList"/>
    <dgm:cxn modelId="{AAED4483-7237-0042-95B2-882F7FB00D71}" type="presParOf" srcId="{BB264DA1-951D-7541-A914-315594B7FD32}" destId="{018DECEA-50D0-A34C-B76C-14AA71FCC18F}" srcOrd="1" destOrd="0" presId="urn:microsoft.com/office/officeart/2008/layout/LinedList"/>
    <dgm:cxn modelId="{D76306AC-3E08-2F44-A9A7-C507247641E1}" type="presParOf" srcId="{B154C4FC-C04C-E44A-AF9D-3869EB7A5671}" destId="{C59D6618-5DF9-1146-8516-06A7C7A360B1}" srcOrd="8" destOrd="0" presId="urn:microsoft.com/office/officeart/2008/layout/LinedList"/>
    <dgm:cxn modelId="{6024856F-5927-1745-852D-E550A2A860BC}" type="presParOf" srcId="{B154C4FC-C04C-E44A-AF9D-3869EB7A5671}" destId="{BF0ABB8D-1B76-2344-91A9-4F6FC8385E62}" srcOrd="9" destOrd="0" presId="urn:microsoft.com/office/officeart/2008/layout/LinedList"/>
    <dgm:cxn modelId="{027AE3F2-DF96-8543-BAB4-453F6F2A46B8}" type="presParOf" srcId="{BF0ABB8D-1B76-2344-91A9-4F6FC8385E62}" destId="{771BF565-11FB-8C40-AA45-501F9DBA805E}" srcOrd="0" destOrd="0" presId="urn:microsoft.com/office/officeart/2008/layout/LinedList"/>
    <dgm:cxn modelId="{039B3540-EB57-4741-A513-511870A02DDE}" type="presParOf" srcId="{BF0ABB8D-1B76-2344-91A9-4F6FC8385E62}" destId="{D3B9139C-779B-7847-BF36-9CB10B22AE5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FDB1BB1-ACEB-49F1-B894-9AD12403FEBF}"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DF4AA292-EB98-463D-B021-A928836C021A}">
      <dgm:prSet/>
      <dgm:spPr/>
      <dgm:t>
        <a:bodyPr/>
        <a:lstStyle/>
        <a:p>
          <a:r>
            <a:rPr lang="en-US" b="1" dirty="0"/>
            <a:t>Timing: </a:t>
          </a:r>
          <a:r>
            <a:rPr lang="en-US" b="0" dirty="0"/>
            <a:t>1</a:t>
          </a:r>
          <a:r>
            <a:rPr lang="en-US" b="0" baseline="30000" dirty="0"/>
            <a:t>st</a:t>
          </a:r>
          <a:r>
            <a:rPr lang="en-US" b="0" dirty="0"/>
            <a:t> Quarter  </a:t>
          </a:r>
          <a:r>
            <a:rPr lang="en-US" dirty="0"/>
            <a:t>2026, Ongoing</a:t>
          </a:r>
        </a:p>
      </dgm:t>
    </dgm:pt>
    <dgm:pt modelId="{C91075E1-0EF4-447C-88DA-519434264F95}" type="parTrans" cxnId="{1968F5BA-967C-4460-9850-2FDD349561FA}">
      <dgm:prSet/>
      <dgm:spPr/>
      <dgm:t>
        <a:bodyPr/>
        <a:lstStyle/>
        <a:p>
          <a:endParaRPr lang="en-US"/>
        </a:p>
      </dgm:t>
    </dgm:pt>
    <dgm:pt modelId="{FB6AAF44-26ED-4608-BC7F-9F9624F701FC}" type="sibTrans" cxnId="{1968F5BA-967C-4460-9850-2FDD349561FA}">
      <dgm:prSet/>
      <dgm:spPr/>
      <dgm:t>
        <a:bodyPr/>
        <a:lstStyle/>
        <a:p>
          <a:endParaRPr lang="en-US"/>
        </a:p>
      </dgm:t>
    </dgm:pt>
    <dgm:pt modelId="{9F90E4BA-F6AB-4012-94E5-AF657F721A63}">
      <dgm:prSet/>
      <dgm:spPr/>
      <dgm:t>
        <a:bodyPr/>
        <a:lstStyle/>
        <a:p>
          <a:r>
            <a:rPr lang="en-US"/>
            <a:t>Scope: All local churches</a:t>
          </a:r>
        </a:p>
      </dgm:t>
    </dgm:pt>
    <dgm:pt modelId="{FD5C6FBD-DBD7-4205-BDD9-6A9512D476B0}" type="parTrans" cxnId="{30549830-B4C6-4A10-9BCE-6022F9AF75DA}">
      <dgm:prSet/>
      <dgm:spPr/>
      <dgm:t>
        <a:bodyPr/>
        <a:lstStyle/>
        <a:p>
          <a:endParaRPr lang="en-US"/>
        </a:p>
      </dgm:t>
    </dgm:pt>
    <dgm:pt modelId="{47FDB0DF-B81E-478F-BF04-9A6DE7D5CC3E}" type="sibTrans" cxnId="{30549830-B4C6-4A10-9BCE-6022F9AF75DA}">
      <dgm:prSet/>
      <dgm:spPr/>
      <dgm:t>
        <a:bodyPr/>
        <a:lstStyle/>
        <a:p>
          <a:endParaRPr lang="en-US"/>
        </a:p>
      </dgm:t>
    </dgm:pt>
    <dgm:pt modelId="{6D1909ED-1E71-43A6-BB8D-DEFF3F7DF4F3}">
      <dgm:prSet/>
      <dgm:spPr/>
      <dgm:t>
        <a:bodyPr/>
        <a:lstStyle/>
        <a:p>
          <a:r>
            <a:rPr lang="en-US" b="1" dirty="0"/>
            <a:t>Key Actions:</a:t>
          </a:r>
        </a:p>
      </dgm:t>
    </dgm:pt>
    <dgm:pt modelId="{C838FA6A-B718-4B37-A54A-88E826C8C0BC}" type="parTrans" cxnId="{B11F69C7-CC5D-4B24-8402-577D9600D130}">
      <dgm:prSet/>
      <dgm:spPr/>
      <dgm:t>
        <a:bodyPr/>
        <a:lstStyle/>
        <a:p>
          <a:endParaRPr lang="en-US"/>
        </a:p>
      </dgm:t>
    </dgm:pt>
    <dgm:pt modelId="{04A8BFC4-F150-49D0-BAF8-4CE8EB9AB179}" type="sibTrans" cxnId="{B11F69C7-CC5D-4B24-8402-577D9600D130}">
      <dgm:prSet/>
      <dgm:spPr/>
      <dgm:t>
        <a:bodyPr/>
        <a:lstStyle/>
        <a:p>
          <a:endParaRPr lang="en-US"/>
        </a:p>
      </dgm:t>
    </dgm:pt>
    <dgm:pt modelId="{3DD3FEB2-4E25-4745-A0D6-2574BDC0BC91}">
      <dgm:prSet/>
      <dgm:spPr/>
      <dgm:t>
        <a:bodyPr/>
        <a:lstStyle/>
        <a:p>
          <a:r>
            <a:rPr lang="en-US"/>
            <a:t>Train/support local discipleship facilitators</a:t>
          </a:r>
        </a:p>
      </dgm:t>
    </dgm:pt>
    <dgm:pt modelId="{2AFE74E1-ABE0-42AA-82FE-50D3D1732773}" type="parTrans" cxnId="{77569152-1FF2-47FC-9E55-5BF0D39503A8}">
      <dgm:prSet/>
      <dgm:spPr/>
      <dgm:t>
        <a:bodyPr/>
        <a:lstStyle/>
        <a:p>
          <a:endParaRPr lang="en-US"/>
        </a:p>
      </dgm:t>
    </dgm:pt>
    <dgm:pt modelId="{A1F18E0A-6BD5-486C-A492-78DBFE6FE727}" type="sibTrans" cxnId="{77569152-1FF2-47FC-9E55-5BF0D39503A8}">
      <dgm:prSet/>
      <dgm:spPr/>
      <dgm:t>
        <a:bodyPr/>
        <a:lstStyle/>
        <a:p>
          <a:endParaRPr lang="en-US"/>
        </a:p>
      </dgm:t>
    </dgm:pt>
    <dgm:pt modelId="{4E855A23-BF9C-4E71-A478-F931DCBEF2CA}">
      <dgm:prSet/>
      <dgm:spPr/>
      <dgm:t>
        <a:bodyPr/>
        <a:lstStyle/>
        <a:p>
          <a:r>
            <a:rPr lang="en-US" dirty="0"/>
            <a:t>Integrate new members into structured pathways</a:t>
          </a:r>
        </a:p>
      </dgm:t>
    </dgm:pt>
    <dgm:pt modelId="{4DCBDAB2-F1BC-4FB3-866C-A019B006F7DB}" type="parTrans" cxnId="{8644D041-DAAF-4CB3-A04E-9AAE636842D0}">
      <dgm:prSet/>
      <dgm:spPr/>
      <dgm:t>
        <a:bodyPr/>
        <a:lstStyle/>
        <a:p>
          <a:endParaRPr lang="en-US"/>
        </a:p>
      </dgm:t>
    </dgm:pt>
    <dgm:pt modelId="{7C0DAACB-C983-479D-BD50-321D5065B38C}" type="sibTrans" cxnId="{8644D041-DAAF-4CB3-A04E-9AAE636842D0}">
      <dgm:prSet/>
      <dgm:spPr/>
      <dgm:t>
        <a:bodyPr/>
        <a:lstStyle/>
        <a:p>
          <a:endParaRPr lang="en-US"/>
        </a:p>
      </dgm:t>
    </dgm:pt>
    <dgm:pt modelId="{72936289-90B1-4FBE-A9D2-D61141FFF70A}">
      <dgm:prSet/>
      <dgm:spPr/>
      <dgm:t>
        <a:bodyPr/>
        <a:lstStyle/>
        <a:p>
          <a:r>
            <a:rPr lang="en-US" dirty="0"/>
            <a:t>Responsibility: Local Churches, Conference PM, SS &amp; Retention Departments</a:t>
          </a:r>
        </a:p>
      </dgm:t>
    </dgm:pt>
    <dgm:pt modelId="{C959D797-4BA3-4C17-9FE2-E604A85FE49E}" type="parTrans" cxnId="{D8609916-8C3F-4F6D-A7DC-7BDA51C5DB32}">
      <dgm:prSet/>
      <dgm:spPr/>
      <dgm:t>
        <a:bodyPr/>
        <a:lstStyle/>
        <a:p>
          <a:endParaRPr lang="en-US"/>
        </a:p>
      </dgm:t>
    </dgm:pt>
    <dgm:pt modelId="{77A2BC0B-0050-46BA-9886-42F313223251}" type="sibTrans" cxnId="{D8609916-8C3F-4F6D-A7DC-7BDA51C5DB32}">
      <dgm:prSet/>
      <dgm:spPr/>
      <dgm:t>
        <a:bodyPr/>
        <a:lstStyle/>
        <a:p>
          <a:endParaRPr lang="en-US"/>
        </a:p>
      </dgm:t>
    </dgm:pt>
    <dgm:pt modelId="{134B9A6A-53E5-F84E-BE92-A121956D1D7C}">
      <dgm:prSet/>
      <dgm:spPr/>
      <dgm:t>
        <a:bodyPr/>
        <a:lstStyle/>
        <a:p>
          <a:r>
            <a:rPr lang="en-US" dirty="0"/>
            <a:t> Conference/Union Certification</a:t>
          </a:r>
        </a:p>
      </dgm:t>
    </dgm:pt>
    <dgm:pt modelId="{40DAE9FD-FA59-B74E-9A09-811EC39A41D0}" type="parTrans" cxnId="{219D1A9A-95F2-3E4F-8B02-86E7D95AB9EA}">
      <dgm:prSet/>
      <dgm:spPr/>
      <dgm:t>
        <a:bodyPr/>
        <a:lstStyle/>
        <a:p>
          <a:endParaRPr lang="en-GB"/>
        </a:p>
      </dgm:t>
    </dgm:pt>
    <dgm:pt modelId="{010A0E28-E8F0-884F-BD45-5DBB6E04F060}" type="sibTrans" cxnId="{219D1A9A-95F2-3E4F-8B02-86E7D95AB9EA}">
      <dgm:prSet/>
      <dgm:spPr/>
      <dgm:t>
        <a:bodyPr/>
        <a:lstStyle/>
        <a:p>
          <a:endParaRPr lang="en-GB"/>
        </a:p>
      </dgm:t>
    </dgm:pt>
    <dgm:pt modelId="{F860068E-A0AA-EF48-8255-2D74C6E60023}" type="pres">
      <dgm:prSet presAssocID="{5FDB1BB1-ACEB-49F1-B894-9AD12403FEBF}" presName="vert0" presStyleCnt="0">
        <dgm:presLayoutVars>
          <dgm:dir/>
          <dgm:animOne val="branch"/>
          <dgm:animLvl val="lvl"/>
        </dgm:presLayoutVars>
      </dgm:prSet>
      <dgm:spPr/>
    </dgm:pt>
    <dgm:pt modelId="{0068EAE3-79F6-3948-B0B8-06F3C46D0370}" type="pres">
      <dgm:prSet presAssocID="{DF4AA292-EB98-463D-B021-A928836C021A}" presName="thickLine" presStyleLbl="alignNode1" presStyleIdx="0" presStyleCnt="7"/>
      <dgm:spPr/>
    </dgm:pt>
    <dgm:pt modelId="{EF6CA0D8-6896-1240-AE29-7174554A3C16}" type="pres">
      <dgm:prSet presAssocID="{DF4AA292-EB98-463D-B021-A928836C021A}" presName="horz1" presStyleCnt="0"/>
      <dgm:spPr/>
    </dgm:pt>
    <dgm:pt modelId="{66FB0D9B-0782-6A44-9191-8EA7FB4BD8E6}" type="pres">
      <dgm:prSet presAssocID="{DF4AA292-EB98-463D-B021-A928836C021A}" presName="tx1" presStyleLbl="revTx" presStyleIdx="0" presStyleCnt="7"/>
      <dgm:spPr/>
    </dgm:pt>
    <dgm:pt modelId="{29611DE9-69A9-5545-A532-EC0A256BDCB0}" type="pres">
      <dgm:prSet presAssocID="{DF4AA292-EB98-463D-B021-A928836C021A}" presName="vert1" presStyleCnt="0"/>
      <dgm:spPr/>
    </dgm:pt>
    <dgm:pt modelId="{B81F7165-8587-F24D-901C-6EA8E7412735}" type="pres">
      <dgm:prSet presAssocID="{9F90E4BA-F6AB-4012-94E5-AF657F721A63}" presName="thickLine" presStyleLbl="alignNode1" presStyleIdx="1" presStyleCnt="7"/>
      <dgm:spPr/>
    </dgm:pt>
    <dgm:pt modelId="{EAE7CA92-47F5-F54F-974A-E2572970A143}" type="pres">
      <dgm:prSet presAssocID="{9F90E4BA-F6AB-4012-94E5-AF657F721A63}" presName="horz1" presStyleCnt="0"/>
      <dgm:spPr/>
    </dgm:pt>
    <dgm:pt modelId="{BF4EDA17-4858-CD4C-8D19-B06AA224265B}" type="pres">
      <dgm:prSet presAssocID="{9F90E4BA-F6AB-4012-94E5-AF657F721A63}" presName="tx1" presStyleLbl="revTx" presStyleIdx="1" presStyleCnt="7"/>
      <dgm:spPr/>
    </dgm:pt>
    <dgm:pt modelId="{512674E5-C289-A14F-95A9-FA3B7321002F}" type="pres">
      <dgm:prSet presAssocID="{9F90E4BA-F6AB-4012-94E5-AF657F721A63}" presName="vert1" presStyleCnt="0"/>
      <dgm:spPr/>
    </dgm:pt>
    <dgm:pt modelId="{13590A0C-4CB6-9144-956B-C58F00F4D389}" type="pres">
      <dgm:prSet presAssocID="{6D1909ED-1E71-43A6-BB8D-DEFF3F7DF4F3}" presName="thickLine" presStyleLbl="alignNode1" presStyleIdx="2" presStyleCnt="7"/>
      <dgm:spPr/>
    </dgm:pt>
    <dgm:pt modelId="{722B5D3E-F060-7445-8FCC-B868522F2EE0}" type="pres">
      <dgm:prSet presAssocID="{6D1909ED-1E71-43A6-BB8D-DEFF3F7DF4F3}" presName="horz1" presStyleCnt="0"/>
      <dgm:spPr/>
    </dgm:pt>
    <dgm:pt modelId="{F4267254-3F85-7F46-84F5-CD6B33B99948}" type="pres">
      <dgm:prSet presAssocID="{6D1909ED-1E71-43A6-BB8D-DEFF3F7DF4F3}" presName="tx1" presStyleLbl="revTx" presStyleIdx="2" presStyleCnt="7"/>
      <dgm:spPr/>
    </dgm:pt>
    <dgm:pt modelId="{600B11E6-AC4A-DD44-B8F5-E31A88E474E8}" type="pres">
      <dgm:prSet presAssocID="{6D1909ED-1E71-43A6-BB8D-DEFF3F7DF4F3}" presName="vert1" presStyleCnt="0"/>
      <dgm:spPr/>
    </dgm:pt>
    <dgm:pt modelId="{76CE596C-BD66-074D-A846-982CDB76B43F}" type="pres">
      <dgm:prSet presAssocID="{3DD3FEB2-4E25-4745-A0D6-2574BDC0BC91}" presName="thickLine" presStyleLbl="alignNode1" presStyleIdx="3" presStyleCnt="7"/>
      <dgm:spPr/>
    </dgm:pt>
    <dgm:pt modelId="{8820FF1E-7388-F94D-9102-8015BCEDC946}" type="pres">
      <dgm:prSet presAssocID="{3DD3FEB2-4E25-4745-A0D6-2574BDC0BC91}" presName="horz1" presStyleCnt="0"/>
      <dgm:spPr/>
    </dgm:pt>
    <dgm:pt modelId="{B50B106D-038E-3746-BEAB-C54C670701A1}" type="pres">
      <dgm:prSet presAssocID="{3DD3FEB2-4E25-4745-A0D6-2574BDC0BC91}" presName="tx1" presStyleLbl="revTx" presStyleIdx="3" presStyleCnt="7"/>
      <dgm:spPr/>
    </dgm:pt>
    <dgm:pt modelId="{8ACB0657-C070-AD46-AE18-AFC93EC9AFF8}" type="pres">
      <dgm:prSet presAssocID="{3DD3FEB2-4E25-4745-A0D6-2574BDC0BC91}" presName="vert1" presStyleCnt="0"/>
      <dgm:spPr/>
    </dgm:pt>
    <dgm:pt modelId="{2DBF4149-6C85-5A4E-8030-A3E6DB776DB1}" type="pres">
      <dgm:prSet presAssocID="{4E855A23-BF9C-4E71-A478-F931DCBEF2CA}" presName="thickLine" presStyleLbl="alignNode1" presStyleIdx="4" presStyleCnt="7"/>
      <dgm:spPr/>
    </dgm:pt>
    <dgm:pt modelId="{21D93820-BA43-6045-B69E-6103478144BE}" type="pres">
      <dgm:prSet presAssocID="{4E855A23-BF9C-4E71-A478-F931DCBEF2CA}" presName="horz1" presStyleCnt="0"/>
      <dgm:spPr/>
    </dgm:pt>
    <dgm:pt modelId="{8D45E055-3877-134F-97AC-810451DDF982}" type="pres">
      <dgm:prSet presAssocID="{4E855A23-BF9C-4E71-A478-F931DCBEF2CA}" presName="tx1" presStyleLbl="revTx" presStyleIdx="4" presStyleCnt="7"/>
      <dgm:spPr/>
    </dgm:pt>
    <dgm:pt modelId="{9CFA18EA-05A9-4F49-8D85-E2977676DE08}" type="pres">
      <dgm:prSet presAssocID="{4E855A23-BF9C-4E71-A478-F931DCBEF2CA}" presName="vert1" presStyleCnt="0"/>
      <dgm:spPr/>
    </dgm:pt>
    <dgm:pt modelId="{EB8D9779-0DD1-A84B-86F8-099474F9A74B}" type="pres">
      <dgm:prSet presAssocID="{134B9A6A-53E5-F84E-BE92-A121956D1D7C}" presName="thickLine" presStyleLbl="alignNode1" presStyleIdx="5" presStyleCnt="7"/>
      <dgm:spPr/>
    </dgm:pt>
    <dgm:pt modelId="{7CBD7F25-2C66-C045-B0D6-2EAC0F37E6CD}" type="pres">
      <dgm:prSet presAssocID="{134B9A6A-53E5-F84E-BE92-A121956D1D7C}" presName="horz1" presStyleCnt="0"/>
      <dgm:spPr/>
    </dgm:pt>
    <dgm:pt modelId="{724CFDA7-04B1-B740-95EA-1128A18FDD1D}" type="pres">
      <dgm:prSet presAssocID="{134B9A6A-53E5-F84E-BE92-A121956D1D7C}" presName="tx1" presStyleLbl="revTx" presStyleIdx="5" presStyleCnt="7"/>
      <dgm:spPr/>
    </dgm:pt>
    <dgm:pt modelId="{BC76969D-68FF-3D49-8615-F07D40305694}" type="pres">
      <dgm:prSet presAssocID="{134B9A6A-53E5-F84E-BE92-A121956D1D7C}" presName="vert1" presStyleCnt="0"/>
      <dgm:spPr/>
    </dgm:pt>
    <dgm:pt modelId="{BA8265CB-3D6C-CC4D-91B2-FAB13DF2D900}" type="pres">
      <dgm:prSet presAssocID="{72936289-90B1-4FBE-A9D2-D61141FFF70A}" presName="thickLine" presStyleLbl="alignNode1" presStyleIdx="6" presStyleCnt="7"/>
      <dgm:spPr/>
    </dgm:pt>
    <dgm:pt modelId="{22AF5608-F3CD-D64F-804B-26DF615818F9}" type="pres">
      <dgm:prSet presAssocID="{72936289-90B1-4FBE-A9D2-D61141FFF70A}" presName="horz1" presStyleCnt="0"/>
      <dgm:spPr/>
    </dgm:pt>
    <dgm:pt modelId="{E572C71C-F1A1-8946-AA18-9358A77B3799}" type="pres">
      <dgm:prSet presAssocID="{72936289-90B1-4FBE-A9D2-D61141FFF70A}" presName="tx1" presStyleLbl="revTx" presStyleIdx="6" presStyleCnt="7"/>
      <dgm:spPr/>
    </dgm:pt>
    <dgm:pt modelId="{1FD26D1A-E60A-A24D-A3F4-4FD880F2CF9E}" type="pres">
      <dgm:prSet presAssocID="{72936289-90B1-4FBE-A9D2-D61141FFF70A}" presName="vert1" presStyleCnt="0"/>
      <dgm:spPr/>
    </dgm:pt>
  </dgm:ptLst>
  <dgm:cxnLst>
    <dgm:cxn modelId="{95836D15-6119-4143-B499-198CB336FF9F}" type="presOf" srcId="{3DD3FEB2-4E25-4745-A0D6-2574BDC0BC91}" destId="{B50B106D-038E-3746-BEAB-C54C670701A1}" srcOrd="0" destOrd="0" presId="urn:microsoft.com/office/officeart/2008/layout/LinedList"/>
    <dgm:cxn modelId="{D8609916-8C3F-4F6D-A7DC-7BDA51C5DB32}" srcId="{5FDB1BB1-ACEB-49F1-B894-9AD12403FEBF}" destId="{72936289-90B1-4FBE-A9D2-D61141FFF70A}" srcOrd="6" destOrd="0" parTransId="{C959D797-4BA3-4C17-9FE2-E604A85FE49E}" sibTransId="{77A2BC0B-0050-46BA-9886-42F313223251}"/>
    <dgm:cxn modelId="{30549830-B4C6-4A10-9BCE-6022F9AF75DA}" srcId="{5FDB1BB1-ACEB-49F1-B894-9AD12403FEBF}" destId="{9F90E4BA-F6AB-4012-94E5-AF657F721A63}" srcOrd="1" destOrd="0" parTransId="{FD5C6FBD-DBD7-4205-BDD9-6A9512D476B0}" sibTransId="{47FDB0DF-B81E-478F-BF04-9A6DE7D5CC3E}"/>
    <dgm:cxn modelId="{7D26D03A-0CF5-DC4C-BDC2-4D19FC22D94C}" type="presOf" srcId="{5FDB1BB1-ACEB-49F1-B894-9AD12403FEBF}" destId="{F860068E-A0AA-EF48-8255-2D74C6E60023}" srcOrd="0" destOrd="0" presId="urn:microsoft.com/office/officeart/2008/layout/LinedList"/>
    <dgm:cxn modelId="{8644D041-DAAF-4CB3-A04E-9AAE636842D0}" srcId="{5FDB1BB1-ACEB-49F1-B894-9AD12403FEBF}" destId="{4E855A23-BF9C-4E71-A478-F931DCBEF2CA}" srcOrd="4" destOrd="0" parTransId="{4DCBDAB2-F1BC-4FB3-866C-A019B006F7DB}" sibTransId="{7C0DAACB-C983-479D-BD50-321D5065B38C}"/>
    <dgm:cxn modelId="{BCC54746-B1DB-8F4B-939A-586C62DB48B3}" type="presOf" srcId="{4E855A23-BF9C-4E71-A478-F931DCBEF2CA}" destId="{8D45E055-3877-134F-97AC-810451DDF982}" srcOrd="0" destOrd="0" presId="urn:microsoft.com/office/officeart/2008/layout/LinedList"/>
    <dgm:cxn modelId="{77569152-1FF2-47FC-9E55-5BF0D39503A8}" srcId="{5FDB1BB1-ACEB-49F1-B894-9AD12403FEBF}" destId="{3DD3FEB2-4E25-4745-A0D6-2574BDC0BC91}" srcOrd="3" destOrd="0" parTransId="{2AFE74E1-ABE0-42AA-82FE-50D3D1732773}" sibTransId="{A1F18E0A-6BD5-486C-A492-78DBFE6FE727}"/>
    <dgm:cxn modelId="{8FDBA656-3839-714D-B889-8C5D12F15E25}" type="presOf" srcId="{6D1909ED-1E71-43A6-BB8D-DEFF3F7DF4F3}" destId="{F4267254-3F85-7F46-84F5-CD6B33B99948}" srcOrd="0" destOrd="0" presId="urn:microsoft.com/office/officeart/2008/layout/LinedList"/>
    <dgm:cxn modelId="{60B58385-FA7F-D14A-B1BF-DD433AF51577}" type="presOf" srcId="{9F90E4BA-F6AB-4012-94E5-AF657F721A63}" destId="{BF4EDA17-4858-CD4C-8D19-B06AA224265B}" srcOrd="0" destOrd="0" presId="urn:microsoft.com/office/officeart/2008/layout/LinedList"/>
    <dgm:cxn modelId="{219D1A9A-95F2-3E4F-8B02-86E7D95AB9EA}" srcId="{5FDB1BB1-ACEB-49F1-B894-9AD12403FEBF}" destId="{134B9A6A-53E5-F84E-BE92-A121956D1D7C}" srcOrd="5" destOrd="0" parTransId="{40DAE9FD-FA59-B74E-9A09-811EC39A41D0}" sibTransId="{010A0E28-E8F0-884F-BD45-5DBB6E04F060}"/>
    <dgm:cxn modelId="{1968F5BA-967C-4460-9850-2FDD349561FA}" srcId="{5FDB1BB1-ACEB-49F1-B894-9AD12403FEBF}" destId="{DF4AA292-EB98-463D-B021-A928836C021A}" srcOrd="0" destOrd="0" parTransId="{C91075E1-0EF4-447C-88DA-519434264F95}" sibTransId="{FB6AAF44-26ED-4608-BC7F-9F9624F701FC}"/>
    <dgm:cxn modelId="{9626B1BE-1ADC-CE43-AD57-F5ABBD4F2A17}" type="presOf" srcId="{134B9A6A-53E5-F84E-BE92-A121956D1D7C}" destId="{724CFDA7-04B1-B740-95EA-1128A18FDD1D}" srcOrd="0" destOrd="0" presId="urn:microsoft.com/office/officeart/2008/layout/LinedList"/>
    <dgm:cxn modelId="{B11F69C7-CC5D-4B24-8402-577D9600D130}" srcId="{5FDB1BB1-ACEB-49F1-B894-9AD12403FEBF}" destId="{6D1909ED-1E71-43A6-BB8D-DEFF3F7DF4F3}" srcOrd="2" destOrd="0" parTransId="{C838FA6A-B718-4B37-A54A-88E826C8C0BC}" sibTransId="{04A8BFC4-F150-49D0-BAF8-4CE8EB9AB179}"/>
    <dgm:cxn modelId="{B67106FA-E964-D041-AEA4-FCEB2E728418}" type="presOf" srcId="{72936289-90B1-4FBE-A9D2-D61141FFF70A}" destId="{E572C71C-F1A1-8946-AA18-9358A77B3799}" srcOrd="0" destOrd="0" presId="urn:microsoft.com/office/officeart/2008/layout/LinedList"/>
    <dgm:cxn modelId="{2E908DFF-BFA1-E349-A9CE-D834B4D6E963}" type="presOf" srcId="{DF4AA292-EB98-463D-B021-A928836C021A}" destId="{66FB0D9B-0782-6A44-9191-8EA7FB4BD8E6}" srcOrd="0" destOrd="0" presId="urn:microsoft.com/office/officeart/2008/layout/LinedList"/>
    <dgm:cxn modelId="{5FCFDFC2-0C6D-0E42-ACBC-BED88869BE6C}" type="presParOf" srcId="{F860068E-A0AA-EF48-8255-2D74C6E60023}" destId="{0068EAE3-79F6-3948-B0B8-06F3C46D0370}" srcOrd="0" destOrd="0" presId="urn:microsoft.com/office/officeart/2008/layout/LinedList"/>
    <dgm:cxn modelId="{4CE85127-7547-204D-B71B-01D77C60E4A7}" type="presParOf" srcId="{F860068E-A0AA-EF48-8255-2D74C6E60023}" destId="{EF6CA0D8-6896-1240-AE29-7174554A3C16}" srcOrd="1" destOrd="0" presId="urn:microsoft.com/office/officeart/2008/layout/LinedList"/>
    <dgm:cxn modelId="{E7D8E844-5DD1-C14A-B8DD-EACEAEA8F207}" type="presParOf" srcId="{EF6CA0D8-6896-1240-AE29-7174554A3C16}" destId="{66FB0D9B-0782-6A44-9191-8EA7FB4BD8E6}" srcOrd="0" destOrd="0" presId="urn:microsoft.com/office/officeart/2008/layout/LinedList"/>
    <dgm:cxn modelId="{FFF84F57-D053-D349-A4F4-C5C091723B30}" type="presParOf" srcId="{EF6CA0D8-6896-1240-AE29-7174554A3C16}" destId="{29611DE9-69A9-5545-A532-EC0A256BDCB0}" srcOrd="1" destOrd="0" presId="urn:microsoft.com/office/officeart/2008/layout/LinedList"/>
    <dgm:cxn modelId="{8141D5D4-AF69-A14A-BE9C-EE85DB3F2116}" type="presParOf" srcId="{F860068E-A0AA-EF48-8255-2D74C6E60023}" destId="{B81F7165-8587-F24D-901C-6EA8E7412735}" srcOrd="2" destOrd="0" presId="urn:microsoft.com/office/officeart/2008/layout/LinedList"/>
    <dgm:cxn modelId="{DEEC4CA8-7788-0048-88FE-F3E08122CDE0}" type="presParOf" srcId="{F860068E-A0AA-EF48-8255-2D74C6E60023}" destId="{EAE7CA92-47F5-F54F-974A-E2572970A143}" srcOrd="3" destOrd="0" presId="urn:microsoft.com/office/officeart/2008/layout/LinedList"/>
    <dgm:cxn modelId="{BC178F28-B8D8-B549-8265-CD77CEA7E992}" type="presParOf" srcId="{EAE7CA92-47F5-F54F-974A-E2572970A143}" destId="{BF4EDA17-4858-CD4C-8D19-B06AA224265B}" srcOrd="0" destOrd="0" presId="urn:microsoft.com/office/officeart/2008/layout/LinedList"/>
    <dgm:cxn modelId="{BB09929E-BA7F-4F4C-9C5A-5702C848FFAF}" type="presParOf" srcId="{EAE7CA92-47F5-F54F-974A-E2572970A143}" destId="{512674E5-C289-A14F-95A9-FA3B7321002F}" srcOrd="1" destOrd="0" presId="urn:microsoft.com/office/officeart/2008/layout/LinedList"/>
    <dgm:cxn modelId="{C93BB47B-3B17-F246-BD15-8BDFFE0D312F}" type="presParOf" srcId="{F860068E-A0AA-EF48-8255-2D74C6E60023}" destId="{13590A0C-4CB6-9144-956B-C58F00F4D389}" srcOrd="4" destOrd="0" presId="urn:microsoft.com/office/officeart/2008/layout/LinedList"/>
    <dgm:cxn modelId="{C7A513C0-D787-8E44-82EE-B04D3B85854A}" type="presParOf" srcId="{F860068E-A0AA-EF48-8255-2D74C6E60023}" destId="{722B5D3E-F060-7445-8FCC-B868522F2EE0}" srcOrd="5" destOrd="0" presId="urn:microsoft.com/office/officeart/2008/layout/LinedList"/>
    <dgm:cxn modelId="{3E9743F4-4027-DE4A-98D3-39ECE8108948}" type="presParOf" srcId="{722B5D3E-F060-7445-8FCC-B868522F2EE0}" destId="{F4267254-3F85-7F46-84F5-CD6B33B99948}" srcOrd="0" destOrd="0" presId="urn:microsoft.com/office/officeart/2008/layout/LinedList"/>
    <dgm:cxn modelId="{E1A55620-E73D-1940-87BF-E5DEE7416808}" type="presParOf" srcId="{722B5D3E-F060-7445-8FCC-B868522F2EE0}" destId="{600B11E6-AC4A-DD44-B8F5-E31A88E474E8}" srcOrd="1" destOrd="0" presId="urn:microsoft.com/office/officeart/2008/layout/LinedList"/>
    <dgm:cxn modelId="{CD82557F-C4DB-CD47-8EC1-71FBD851B9B2}" type="presParOf" srcId="{F860068E-A0AA-EF48-8255-2D74C6E60023}" destId="{76CE596C-BD66-074D-A846-982CDB76B43F}" srcOrd="6" destOrd="0" presId="urn:microsoft.com/office/officeart/2008/layout/LinedList"/>
    <dgm:cxn modelId="{5C29B2CF-781E-574A-9E6C-101A607F67A7}" type="presParOf" srcId="{F860068E-A0AA-EF48-8255-2D74C6E60023}" destId="{8820FF1E-7388-F94D-9102-8015BCEDC946}" srcOrd="7" destOrd="0" presId="urn:microsoft.com/office/officeart/2008/layout/LinedList"/>
    <dgm:cxn modelId="{54379987-C7B3-FC49-92DE-4D7093B73F87}" type="presParOf" srcId="{8820FF1E-7388-F94D-9102-8015BCEDC946}" destId="{B50B106D-038E-3746-BEAB-C54C670701A1}" srcOrd="0" destOrd="0" presId="urn:microsoft.com/office/officeart/2008/layout/LinedList"/>
    <dgm:cxn modelId="{991BCBEB-13EF-2542-BB7A-0EDC57B6A0BB}" type="presParOf" srcId="{8820FF1E-7388-F94D-9102-8015BCEDC946}" destId="{8ACB0657-C070-AD46-AE18-AFC93EC9AFF8}" srcOrd="1" destOrd="0" presId="urn:microsoft.com/office/officeart/2008/layout/LinedList"/>
    <dgm:cxn modelId="{2B108DA7-0F57-0D48-88A1-4707C3243E97}" type="presParOf" srcId="{F860068E-A0AA-EF48-8255-2D74C6E60023}" destId="{2DBF4149-6C85-5A4E-8030-A3E6DB776DB1}" srcOrd="8" destOrd="0" presId="urn:microsoft.com/office/officeart/2008/layout/LinedList"/>
    <dgm:cxn modelId="{BCEFC249-E5B7-5148-82D0-6DB17E61DE9A}" type="presParOf" srcId="{F860068E-A0AA-EF48-8255-2D74C6E60023}" destId="{21D93820-BA43-6045-B69E-6103478144BE}" srcOrd="9" destOrd="0" presId="urn:microsoft.com/office/officeart/2008/layout/LinedList"/>
    <dgm:cxn modelId="{D040779A-25E5-5847-9221-FC629D7E5D7D}" type="presParOf" srcId="{21D93820-BA43-6045-B69E-6103478144BE}" destId="{8D45E055-3877-134F-97AC-810451DDF982}" srcOrd="0" destOrd="0" presId="urn:microsoft.com/office/officeart/2008/layout/LinedList"/>
    <dgm:cxn modelId="{9C192CB4-1785-374B-9F87-0D248A45086C}" type="presParOf" srcId="{21D93820-BA43-6045-B69E-6103478144BE}" destId="{9CFA18EA-05A9-4F49-8D85-E2977676DE08}" srcOrd="1" destOrd="0" presId="urn:microsoft.com/office/officeart/2008/layout/LinedList"/>
    <dgm:cxn modelId="{1D8BD052-7BDD-3943-84D8-9A8B42962AE8}" type="presParOf" srcId="{F860068E-A0AA-EF48-8255-2D74C6E60023}" destId="{EB8D9779-0DD1-A84B-86F8-099474F9A74B}" srcOrd="10" destOrd="0" presId="urn:microsoft.com/office/officeart/2008/layout/LinedList"/>
    <dgm:cxn modelId="{BAB4F80C-ED85-DF49-9545-568DD3D191F4}" type="presParOf" srcId="{F860068E-A0AA-EF48-8255-2D74C6E60023}" destId="{7CBD7F25-2C66-C045-B0D6-2EAC0F37E6CD}" srcOrd="11" destOrd="0" presId="urn:microsoft.com/office/officeart/2008/layout/LinedList"/>
    <dgm:cxn modelId="{B2405BAF-0BEB-6845-9978-F427B55E7BCD}" type="presParOf" srcId="{7CBD7F25-2C66-C045-B0D6-2EAC0F37E6CD}" destId="{724CFDA7-04B1-B740-95EA-1128A18FDD1D}" srcOrd="0" destOrd="0" presId="urn:microsoft.com/office/officeart/2008/layout/LinedList"/>
    <dgm:cxn modelId="{0F6BC878-4144-2849-916B-65CFCAC12899}" type="presParOf" srcId="{7CBD7F25-2C66-C045-B0D6-2EAC0F37E6CD}" destId="{BC76969D-68FF-3D49-8615-F07D40305694}" srcOrd="1" destOrd="0" presId="urn:microsoft.com/office/officeart/2008/layout/LinedList"/>
    <dgm:cxn modelId="{10CFAD7E-0B8A-174B-9FB2-2F78E181ABF2}" type="presParOf" srcId="{F860068E-A0AA-EF48-8255-2D74C6E60023}" destId="{BA8265CB-3D6C-CC4D-91B2-FAB13DF2D900}" srcOrd="12" destOrd="0" presId="urn:microsoft.com/office/officeart/2008/layout/LinedList"/>
    <dgm:cxn modelId="{88B75D5D-9501-E34A-BD7A-CD4FC4CDEE87}" type="presParOf" srcId="{F860068E-A0AA-EF48-8255-2D74C6E60023}" destId="{22AF5608-F3CD-D64F-804B-26DF615818F9}" srcOrd="13" destOrd="0" presId="urn:microsoft.com/office/officeart/2008/layout/LinedList"/>
    <dgm:cxn modelId="{F5F338CF-5873-E040-A177-5188766197AA}" type="presParOf" srcId="{22AF5608-F3CD-D64F-804B-26DF615818F9}" destId="{E572C71C-F1A1-8946-AA18-9358A77B3799}" srcOrd="0" destOrd="0" presId="urn:microsoft.com/office/officeart/2008/layout/LinedList"/>
    <dgm:cxn modelId="{6B8B3D76-D532-4749-9B8D-D5FC7CC27B0A}" type="presParOf" srcId="{22AF5608-F3CD-D64F-804B-26DF615818F9}" destId="{1FD26D1A-E60A-A24D-A3F4-4FD880F2CF9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A7F51F2-EE49-4B97-8E2E-D6CAD101C10F}"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012C6F95-113C-454D-A554-C287C89FA7B1}">
      <dgm:prSet/>
      <dgm:spPr/>
      <dgm:t>
        <a:bodyPr/>
        <a:lstStyle/>
        <a:p>
          <a:r>
            <a:rPr lang="en-US" b="1" dirty="0"/>
            <a:t>Timing: </a:t>
          </a:r>
          <a:r>
            <a:rPr lang="en-US" dirty="0"/>
            <a:t>1st and 2nd Quarters</a:t>
          </a:r>
        </a:p>
      </dgm:t>
    </dgm:pt>
    <dgm:pt modelId="{9517B022-E00A-4F5B-AA04-D99970B2C18F}" type="parTrans" cxnId="{DCF28A40-91CB-4AFB-B899-8232712E9EAD}">
      <dgm:prSet/>
      <dgm:spPr/>
      <dgm:t>
        <a:bodyPr/>
        <a:lstStyle/>
        <a:p>
          <a:endParaRPr lang="en-US"/>
        </a:p>
      </dgm:t>
    </dgm:pt>
    <dgm:pt modelId="{1A07917A-A3DE-4B58-AC71-7D44AFA58D14}" type="sibTrans" cxnId="{DCF28A40-91CB-4AFB-B899-8232712E9EAD}">
      <dgm:prSet/>
      <dgm:spPr/>
      <dgm:t>
        <a:bodyPr/>
        <a:lstStyle/>
        <a:p>
          <a:endParaRPr lang="en-US"/>
        </a:p>
      </dgm:t>
    </dgm:pt>
    <dgm:pt modelId="{DF1694BB-0E5D-4008-8DEF-E9CCBCC62F46}">
      <dgm:prSet/>
      <dgm:spPr/>
      <dgm:t>
        <a:bodyPr/>
        <a:lstStyle/>
        <a:p>
          <a:r>
            <a:rPr lang="en-US" dirty="0"/>
            <a:t>Local Church Recruiting</a:t>
          </a:r>
        </a:p>
      </dgm:t>
    </dgm:pt>
    <dgm:pt modelId="{9B959280-27B0-4556-8CBC-933CAAC14A06}" type="parTrans" cxnId="{B02C6513-E655-4A19-AD67-E336DCE1D8A0}">
      <dgm:prSet/>
      <dgm:spPr/>
      <dgm:t>
        <a:bodyPr/>
        <a:lstStyle/>
        <a:p>
          <a:endParaRPr lang="en-US"/>
        </a:p>
      </dgm:t>
    </dgm:pt>
    <dgm:pt modelId="{41CF209F-5DCC-4953-ACFC-AA3ABDEBAFF7}" type="sibTrans" cxnId="{B02C6513-E655-4A19-AD67-E336DCE1D8A0}">
      <dgm:prSet/>
      <dgm:spPr/>
      <dgm:t>
        <a:bodyPr/>
        <a:lstStyle/>
        <a:p>
          <a:endParaRPr lang="en-US"/>
        </a:p>
      </dgm:t>
    </dgm:pt>
    <dgm:pt modelId="{3B2A7B80-5783-45C8-A8F7-5305AB236F0E}">
      <dgm:prSet/>
      <dgm:spPr/>
      <dgm:t>
        <a:bodyPr/>
        <a:lstStyle/>
        <a:p>
          <a:r>
            <a:rPr lang="en-US"/>
            <a:t>Conference-level training &amp; field practicum</a:t>
          </a:r>
        </a:p>
      </dgm:t>
    </dgm:pt>
    <dgm:pt modelId="{4BD152E2-D7AE-4840-9ADA-D6BFEDFBA676}" type="parTrans" cxnId="{3C9BD914-5F9E-4E8B-B519-1FB431B44627}">
      <dgm:prSet/>
      <dgm:spPr/>
      <dgm:t>
        <a:bodyPr/>
        <a:lstStyle/>
        <a:p>
          <a:endParaRPr lang="en-US"/>
        </a:p>
      </dgm:t>
    </dgm:pt>
    <dgm:pt modelId="{A681EED6-EE94-456D-85FE-815210E41E9B}" type="sibTrans" cxnId="{3C9BD914-5F9E-4E8B-B519-1FB431B44627}">
      <dgm:prSet/>
      <dgm:spPr/>
      <dgm:t>
        <a:bodyPr/>
        <a:lstStyle/>
        <a:p>
          <a:endParaRPr lang="en-US"/>
        </a:p>
      </dgm:t>
    </dgm:pt>
    <dgm:pt modelId="{E775FF9A-557D-4E95-860A-4A9D88D6F9E6}">
      <dgm:prSet/>
      <dgm:spPr/>
      <dgm:t>
        <a:bodyPr/>
        <a:lstStyle/>
        <a:p>
          <a:r>
            <a:rPr lang="en-US"/>
            <a:t>Conference/Union Certification</a:t>
          </a:r>
        </a:p>
      </dgm:t>
    </dgm:pt>
    <dgm:pt modelId="{AAC6BE08-F8C8-4C11-B64B-F15E919A2AA9}" type="parTrans" cxnId="{132B69C0-7623-4330-91B9-87AAA69BD80C}">
      <dgm:prSet/>
      <dgm:spPr/>
      <dgm:t>
        <a:bodyPr/>
        <a:lstStyle/>
        <a:p>
          <a:endParaRPr lang="en-US"/>
        </a:p>
      </dgm:t>
    </dgm:pt>
    <dgm:pt modelId="{C9FBBF29-56A2-4659-8414-C91AB2D7ED3C}" type="sibTrans" cxnId="{132B69C0-7623-4330-91B9-87AAA69BD80C}">
      <dgm:prSet/>
      <dgm:spPr/>
      <dgm:t>
        <a:bodyPr/>
        <a:lstStyle/>
        <a:p>
          <a:endParaRPr lang="en-US"/>
        </a:p>
      </dgm:t>
    </dgm:pt>
    <dgm:pt modelId="{A03933E0-13D0-4F07-A194-A9D34B88F2F8}">
      <dgm:prSet/>
      <dgm:spPr/>
      <dgm:t>
        <a:bodyPr/>
        <a:lstStyle/>
        <a:p>
          <a:r>
            <a:rPr lang="en-US" dirty="0"/>
            <a:t>Responsibility: Local Churches, Conferences, Union</a:t>
          </a:r>
        </a:p>
      </dgm:t>
    </dgm:pt>
    <dgm:pt modelId="{4DDAD2BB-5150-4C17-B5AD-DE0A7E3D52CA}" type="parTrans" cxnId="{6C0DF077-51BD-4622-9EE2-3F9E953144EB}">
      <dgm:prSet/>
      <dgm:spPr/>
      <dgm:t>
        <a:bodyPr/>
        <a:lstStyle/>
        <a:p>
          <a:endParaRPr lang="en-US"/>
        </a:p>
      </dgm:t>
    </dgm:pt>
    <dgm:pt modelId="{50616D81-24D7-4087-BE2E-CC8C28B8724C}" type="sibTrans" cxnId="{6C0DF077-51BD-4622-9EE2-3F9E953144EB}">
      <dgm:prSet/>
      <dgm:spPr/>
      <dgm:t>
        <a:bodyPr/>
        <a:lstStyle/>
        <a:p>
          <a:endParaRPr lang="en-US"/>
        </a:p>
      </dgm:t>
    </dgm:pt>
    <dgm:pt modelId="{5072A549-EBB8-D44F-87C2-408B8DC6EA79}">
      <dgm:prSet/>
      <dgm:spPr/>
      <dgm:t>
        <a:bodyPr/>
        <a:lstStyle/>
        <a:p>
          <a:r>
            <a:rPr lang="en-US" b="1" dirty="0"/>
            <a:t>Key Actions:</a:t>
          </a:r>
        </a:p>
      </dgm:t>
    </dgm:pt>
    <dgm:pt modelId="{2BD25F57-CFEB-6944-918B-E46B2A5F41F3}" type="parTrans" cxnId="{CF1E916E-CD0A-704F-AB15-BA6B87968D24}">
      <dgm:prSet/>
      <dgm:spPr/>
      <dgm:t>
        <a:bodyPr/>
        <a:lstStyle/>
        <a:p>
          <a:endParaRPr lang="en-GB"/>
        </a:p>
      </dgm:t>
    </dgm:pt>
    <dgm:pt modelId="{AAF57634-26DF-3B4D-B9CC-9DCEA73D82A7}" type="sibTrans" cxnId="{CF1E916E-CD0A-704F-AB15-BA6B87968D24}">
      <dgm:prSet/>
      <dgm:spPr/>
      <dgm:t>
        <a:bodyPr/>
        <a:lstStyle/>
        <a:p>
          <a:endParaRPr lang="en-GB"/>
        </a:p>
      </dgm:t>
    </dgm:pt>
    <dgm:pt modelId="{84833525-1501-7B40-A881-A1E5BB82483B}" type="pres">
      <dgm:prSet presAssocID="{9A7F51F2-EE49-4B97-8E2E-D6CAD101C10F}" presName="vert0" presStyleCnt="0">
        <dgm:presLayoutVars>
          <dgm:dir/>
          <dgm:animOne val="branch"/>
          <dgm:animLvl val="lvl"/>
        </dgm:presLayoutVars>
      </dgm:prSet>
      <dgm:spPr/>
    </dgm:pt>
    <dgm:pt modelId="{C967A542-4EE5-FD40-863A-853BB5047E1B}" type="pres">
      <dgm:prSet presAssocID="{012C6F95-113C-454D-A554-C287C89FA7B1}" presName="thickLine" presStyleLbl="alignNode1" presStyleIdx="0" presStyleCnt="6"/>
      <dgm:spPr/>
    </dgm:pt>
    <dgm:pt modelId="{B8A62F8A-9675-264A-9797-6A304A984568}" type="pres">
      <dgm:prSet presAssocID="{012C6F95-113C-454D-A554-C287C89FA7B1}" presName="horz1" presStyleCnt="0"/>
      <dgm:spPr/>
    </dgm:pt>
    <dgm:pt modelId="{A77FE395-3626-8A41-9544-494987B3D040}" type="pres">
      <dgm:prSet presAssocID="{012C6F95-113C-454D-A554-C287C89FA7B1}" presName="tx1" presStyleLbl="revTx" presStyleIdx="0" presStyleCnt="6"/>
      <dgm:spPr/>
    </dgm:pt>
    <dgm:pt modelId="{11C91259-EE83-6449-983E-C04B55934EAC}" type="pres">
      <dgm:prSet presAssocID="{012C6F95-113C-454D-A554-C287C89FA7B1}" presName="vert1" presStyleCnt="0"/>
      <dgm:spPr/>
    </dgm:pt>
    <dgm:pt modelId="{9DAFE744-B763-9A4F-855D-924C87B1AE8B}" type="pres">
      <dgm:prSet presAssocID="{5072A549-EBB8-D44F-87C2-408B8DC6EA79}" presName="thickLine" presStyleLbl="alignNode1" presStyleIdx="1" presStyleCnt="6"/>
      <dgm:spPr/>
    </dgm:pt>
    <dgm:pt modelId="{CC29481D-3113-5048-87F1-A1DCCBF3FEA4}" type="pres">
      <dgm:prSet presAssocID="{5072A549-EBB8-D44F-87C2-408B8DC6EA79}" presName="horz1" presStyleCnt="0"/>
      <dgm:spPr/>
    </dgm:pt>
    <dgm:pt modelId="{1FD5EF37-24FA-114E-95A3-E726B096A298}" type="pres">
      <dgm:prSet presAssocID="{5072A549-EBB8-D44F-87C2-408B8DC6EA79}" presName="tx1" presStyleLbl="revTx" presStyleIdx="1" presStyleCnt="6"/>
      <dgm:spPr/>
    </dgm:pt>
    <dgm:pt modelId="{4DB2676B-B0DF-BF40-B59E-77A8E93CB3DB}" type="pres">
      <dgm:prSet presAssocID="{5072A549-EBB8-D44F-87C2-408B8DC6EA79}" presName="vert1" presStyleCnt="0"/>
      <dgm:spPr/>
    </dgm:pt>
    <dgm:pt modelId="{236E9F7B-D8F4-BA40-93A9-6DF96E0625A5}" type="pres">
      <dgm:prSet presAssocID="{DF1694BB-0E5D-4008-8DEF-E9CCBCC62F46}" presName="thickLine" presStyleLbl="alignNode1" presStyleIdx="2" presStyleCnt="6"/>
      <dgm:spPr/>
    </dgm:pt>
    <dgm:pt modelId="{107D671E-E537-1549-8486-7061D897BC6A}" type="pres">
      <dgm:prSet presAssocID="{DF1694BB-0E5D-4008-8DEF-E9CCBCC62F46}" presName="horz1" presStyleCnt="0"/>
      <dgm:spPr/>
    </dgm:pt>
    <dgm:pt modelId="{A0377D19-38F6-F94F-A054-F584557E2982}" type="pres">
      <dgm:prSet presAssocID="{DF1694BB-0E5D-4008-8DEF-E9CCBCC62F46}" presName="tx1" presStyleLbl="revTx" presStyleIdx="2" presStyleCnt="6"/>
      <dgm:spPr/>
    </dgm:pt>
    <dgm:pt modelId="{0FB5F333-B4D9-7B4A-89BA-8B95BF2E355C}" type="pres">
      <dgm:prSet presAssocID="{DF1694BB-0E5D-4008-8DEF-E9CCBCC62F46}" presName="vert1" presStyleCnt="0"/>
      <dgm:spPr/>
    </dgm:pt>
    <dgm:pt modelId="{A08552A3-E99F-8642-A9FF-4B39063E10D8}" type="pres">
      <dgm:prSet presAssocID="{3B2A7B80-5783-45C8-A8F7-5305AB236F0E}" presName="thickLine" presStyleLbl="alignNode1" presStyleIdx="3" presStyleCnt="6"/>
      <dgm:spPr/>
    </dgm:pt>
    <dgm:pt modelId="{A7933FB6-72AD-1B44-ACD8-D64C861CB8D7}" type="pres">
      <dgm:prSet presAssocID="{3B2A7B80-5783-45C8-A8F7-5305AB236F0E}" presName="horz1" presStyleCnt="0"/>
      <dgm:spPr/>
    </dgm:pt>
    <dgm:pt modelId="{198A8066-C2A8-4749-B7C8-610C997634D4}" type="pres">
      <dgm:prSet presAssocID="{3B2A7B80-5783-45C8-A8F7-5305AB236F0E}" presName="tx1" presStyleLbl="revTx" presStyleIdx="3" presStyleCnt="6"/>
      <dgm:spPr/>
    </dgm:pt>
    <dgm:pt modelId="{BC42B63C-DF63-6A46-8A5B-71F21524C90B}" type="pres">
      <dgm:prSet presAssocID="{3B2A7B80-5783-45C8-A8F7-5305AB236F0E}" presName="vert1" presStyleCnt="0"/>
      <dgm:spPr/>
    </dgm:pt>
    <dgm:pt modelId="{3F970B20-0041-0444-A957-78C9594F789A}" type="pres">
      <dgm:prSet presAssocID="{E775FF9A-557D-4E95-860A-4A9D88D6F9E6}" presName="thickLine" presStyleLbl="alignNode1" presStyleIdx="4" presStyleCnt="6"/>
      <dgm:spPr/>
    </dgm:pt>
    <dgm:pt modelId="{6F4F67E9-53AF-F448-88FE-7296A96BFF48}" type="pres">
      <dgm:prSet presAssocID="{E775FF9A-557D-4E95-860A-4A9D88D6F9E6}" presName="horz1" presStyleCnt="0"/>
      <dgm:spPr/>
    </dgm:pt>
    <dgm:pt modelId="{8CA8CBA5-0E55-DB4C-A118-0BEBBEF90CF6}" type="pres">
      <dgm:prSet presAssocID="{E775FF9A-557D-4E95-860A-4A9D88D6F9E6}" presName="tx1" presStyleLbl="revTx" presStyleIdx="4" presStyleCnt="6"/>
      <dgm:spPr/>
    </dgm:pt>
    <dgm:pt modelId="{7865290C-123F-514F-B848-990CA283FA0A}" type="pres">
      <dgm:prSet presAssocID="{E775FF9A-557D-4E95-860A-4A9D88D6F9E6}" presName="vert1" presStyleCnt="0"/>
      <dgm:spPr/>
    </dgm:pt>
    <dgm:pt modelId="{E071D190-C921-D44E-92DB-593A8AF08F23}" type="pres">
      <dgm:prSet presAssocID="{A03933E0-13D0-4F07-A194-A9D34B88F2F8}" presName="thickLine" presStyleLbl="alignNode1" presStyleIdx="5" presStyleCnt="6"/>
      <dgm:spPr/>
    </dgm:pt>
    <dgm:pt modelId="{E5FF4198-C1FB-1944-9BB3-E56CF4A4EFA3}" type="pres">
      <dgm:prSet presAssocID="{A03933E0-13D0-4F07-A194-A9D34B88F2F8}" presName="horz1" presStyleCnt="0"/>
      <dgm:spPr/>
    </dgm:pt>
    <dgm:pt modelId="{517CC633-21B1-054A-9A01-72951C84D503}" type="pres">
      <dgm:prSet presAssocID="{A03933E0-13D0-4F07-A194-A9D34B88F2F8}" presName="tx1" presStyleLbl="revTx" presStyleIdx="5" presStyleCnt="6"/>
      <dgm:spPr/>
    </dgm:pt>
    <dgm:pt modelId="{B882382C-9086-2043-82D9-C94879F3DB96}" type="pres">
      <dgm:prSet presAssocID="{A03933E0-13D0-4F07-A194-A9D34B88F2F8}" presName="vert1" presStyleCnt="0"/>
      <dgm:spPr/>
    </dgm:pt>
  </dgm:ptLst>
  <dgm:cxnLst>
    <dgm:cxn modelId="{BB728D0D-360E-2D4F-8BF9-FEF6A869ECAB}" type="presOf" srcId="{012C6F95-113C-454D-A554-C287C89FA7B1}" destId="{A77FE395-3626-8A41-9544-494987B3D040}" srcOrd="0" destOrd="0" presId="urn:microsoft.com/office/officeart/2008/layout/LinedList"/>
    <dgm:cxn modelId="{B02C6513-E655-4A19-AD67-E336DCE1D8A0}" srcId="{9A7F51F2-EE49-4B97-8E2E-D6CAD101C10F}" destId="{DF1694BB-0E5D-4008-8DEF-E9CCBCC62F46}" srcOrd="2" destOrd="0" parTransId="{9B959280-27B0-4556-8CBC-933CAAC14A06}" sibTransId="{41CF209F-5DCC-4953-ACFC-AA3ABDEBAFF7}"/>
    <dgm:cxn modelId="{3C9BD914-5F9E-4E8B-B519-1FB431B44627}" srcId="{9A7F51F2-EE49-4B97-8E2E-D6CAD101C10F}" destId="{3B2A7B80-5783-45C8-A8F7-5305AB236F0E}" srcOrd="3" destOrd="0" parTransId="{4BD152E2-D7AE-4840-9ADA-D6BFEDFBA676}" sibTransId="{A681EED6-EE94-456D-85FE-815210E41E9B}"/>
    <dgm:cxn modelId="{BB287C3E-C035-904A-A6F1-6E0C99005579}" type="presOf" srcId="{3B2A7B80-5783-45C8-A8F7-5305AB236F0E}" destId="{198A8066-C2A8-4749-B7C8-610C997634D4}" srcOrd="0" destOrd="0" presId="urn:microsoft.com/office/officeart/2008/layout/LinedList"/>
    <dgm:cxn modelId="{DCF28A40-91CB-4AFB-B899-8232712E9EAD}" srcId="{9A7F51F2-EE49-4B97-8E2E-D6CAD101C10F}" destId="{012C6F95-113C-454D-A554-C287C89FA7B1}" srcOrd="0" destOrd="0" parTransId="{9517B022-E00A-4F5B-AA04-D99970B2C18F}" sibTransId="{1A07917A-A3DE-4B58-AC71-7D44AFA58D14}"/>
    <dgm:cxn modelId="{AAF4AA5B-4820-1848-9DBF-E2CFB8EDB2DB}" type="presOf" srcId="{E775FF9A-557D-4E95-860A-4A9D88D6F9E6}" destId="{8CA8CBA5-0E55-DB4C-A118-0BEBBEF90CF6}" srcOrd="0" destOrd="0" presId="urn:microsoft.com/office/officeart/2008/layout/LinedList"/>
    <dgm:cxn modelId="{CF1E916E-CD0A-704F-AB15-BA6B87968D24}" srcId="{9A7F51F2-EE49-4B97-8E2E-D6CAD101C10F}" destId="{5072A549-EBB8-D44F-87C2-408B8DC6EA79}" srcOrd="1" destOrd="0" parTransId="{2BD25F57-CFEB-6944-918B-E46B2A5F41F3}" sibTransId="{AAF57634-26DF-3B4D-B9CC-9DCEA73D82A7}"/>
    <dgm:cxn modelId="{6C0DF077-51BD-4622-9EE2-3F9E953144EB}" srcId="{9A7F51F2-EE49-4B97-8E2E-D6CAD101C10F}" destId="{A03933E0-13D0-4F07-A194-A9D34B88F2F8}" srcOrd="5" destOrd="0" parTransId="{4DDAD2BB-5150-4C17-B5AD-DE0A7E3D52CA}" sibTransId="{50616D81-24D7-4087-BE2E-CC8C28B8724C}"/>
    <dgm:cxn modelId="{A69AED84-387C-5C45-B593-C1F835E1F1DB}" type="presOf" srcId="{5072A549-EBB8-D44F-87C2-408B8DC6EA79}" destId="{1FD5EF37-24FA-114E-95A3-E726B096A298}" srcOrd="0" destOrd="0" presId="urn:microsoft.com/office/officeart/2008/layout/LinedList"/>
    <dgm:cxn modelId="{76057B8D-A73E-C142-BA31-2DC7B93D34C1}" type="presOf" srcId="{DF1694BB-0E5D-4008-8DEF-E9CCBCC62F46}" destId="{A0377D19-38F6-F94F-A054-F584557E2982}" srcOrd="0" destOrd="0" presId="urn:microsoft.com/office/officeart/2008/layout/LinedList"/>
    <dgm:cxn modelId="{B5C8F9AD-B2C4-D54E-8212-DEF4F4F6C57A}" type="presOf" srcId="{A03933E0-13D0-4F07-A194-A9D34B88F2F8}" destId="{517CC633-21B1-054A-9A01-72951C84D503}" srcOrd="0" destOrd="0" presId="urn:microsoft.com/office/officeart/2008/layout/LinedList"/>
    <dgm:cxn modelId="{132B69C0-7623-4330-91B9-87AAA69BD80C}" srcId="{9A7F51F2-EE49-4B97-8E2E-D6CAD101C10F}" destId="{E775FF9A-557D-4E95-860A-4A9D88D6F9E6}" srcOrd="4" destOrd="0" parTransId="{AAC6BE08-F8C8-4C11-B64B-F15E919A2AA9}" sibTransId="{C9FBBF29-56A2-4659-8414-C91AB2D7ED3C}"/>
    <dgm:cxn modelId="{BA6376D3-4B5E-1F49-82F5-59F67105D1A1}" type="presOf" srcId="{9A7F51F2-EE49-4B97-8E2E-D6CAD101C10F}" destId="{84833525-1501-7B40-A881-A1E5BB82483B}" srcOrd="0" destOrd="0" presId="urn:microsoft.com/office/officeart/2008/layout/LinedList"/>
    <dgm:cxn modelId="{7DD12713-9E30-1B4A-900C-5596AE10B8B7}" type="presParOf" srcId="{84833525-1501-7B40-A881-A1E5BB82483B}" destId="{C967A542-4EE5-FD40-863A-853BB5047E1B}" srcOrd="0" destOrd="0" presId="urn:microsoft.com/office/officeart/2008/layout/LinedList"/>
    <dgm:cxn modelId="{F326CF66-E4A3-EC42-B87F-38A5014A743B}" type="presParOf" srcId="{84833525-1501-7B40-A881-A1E5BB82483B}" destId="{B8A62F8A-9675-264A-9797-6A304A984568}" srcOrd="1" destOrd="0" presId="urn:microsoft.com/office/officeart/2008/layout/LinedList"/>
    <dgm:cxn modelId="{4299BAEE-F700-2F46-9D1F-8C7050161B8E}" type="presParOf" srcId="{B8A62F8A-9675-264A-9797-6A304A984568}" destId="{A77FE395-3626-8A41-9544-494987B3D040}" srcOrd="0" destOrd="0" presId="urn:microsoft.com/office/officeart/2008/layout/LinedList"/>
    <dgm:cxn modelId="{3D55EAD1-8538-CC43-9D76-43382B402BF4}" type="presParOf" srcId="{B8A62F8A-9675-264A-9797-6A304A984568}" destId="{11C91259-EE83-6449-983E-C04B55934EAC}" srcOrd="1" destOrd="0" presId="urn:microsoft.com/office/officeart/2008/layout/LinedList"/>
    <dgm:cxn modelId="{696FD62C-716E-8344-BEC8-07C62FF179F3}" type="presParOf" srcId="{84833525-1501-7B40-A881-A1E5BB82483B}" destId="{9DAFE744-B763-9A4F-855D-924C87B1AE8B}" srcOrd="2" destOrd="0" presId="urn:microsoft.com/office/officeart/2008/layout/LinedList"/>
    <dgm:cxn modelId="{87F70ED5-3AF5-EF4E-9BFC-C998FB76275F}" type="presParOf" srcId="{84833525-1501-7B40-A881-A1E5BB82483B}" destId="{CC29481D-3113-5048-87F1-A1DCCBF3FEA4}" srcOrd="3" destOrd="0" presId="urn:microsoft.com/office/officeart/2008/layout/LinedList"/>
    <dgm:cxn modelId="{F159D174-EAE7-484D-8FB6-17C360532776}" type="presParOf" srcId="{CC29481D-3113-5048-87F1-A1DCCBF3FEA4}" destId="{1FD5EF37-24FA-114E-95A3-E726B096A298}" srcOrd="0" destOrd="0" presId="urn:microsoft.com/office/officeart/2008/layout/LinedList"/>
    <dgm:cxn modelId="{0D6AE4B9-A927-0A40-9FCC-452D90423BED}" type="presParOf" srcId="{CC29481D-3113-5048-87F1-A1DCCBF3FEA4}" destId="{4DB2676B-B0DF-BF40-B59E-77A8E93CB3DB}" srcOrd="1" destOrd="0" presId="urn:microsoft.com/office/officeart/2008/layout/LinedList"/>
    <dgm:cxn modelId="{12460D1A-C63B-E145-82FE-E3B0CEAA6195}" type="presParOf" srcId="{84833525-1501-7B40-A881-A1E5BB82483B}" destId="{236E9F7B-D8F4-BA40-93A9-6DF96E0625A5}" srcOrd="4" destOrd="0" presId="urn:microsoft.com/office/officeart/2008/layout/LinedList"/>
    <dgm:cxn modelId="{1825A4DA-286E-4B41-BA22-4837FB1FB92F}" type="presParOf" srcId="{84833525-1501-7B40-A881-A1E5BB82483B}" destId="{107D671E-E537-1549-8486-7061D897BC6A}" srcOrd="5" destOrd="0" presId="urn:microsoft.com/office/officeart/2008/layout/LinedList"/>
    <dgm:cxn modelId="{2130F8CE-8ECA-744A-9419-D91ED249913B}" type="presParOf" srcId="{107D671E-E537-1549-8486-7061D897BC6A}" destId="{A0377D19-38F6-F94F-A054-F584557E2982}" srcOrd="0" destOrd="0" presId="urn:microsoft.com/office/officeart/2008/layout/LinedList"/>
    <dgm:cxn modelId="{3A6FC865-7184-9E49-B960-AA9423CA60B7}" type="presParOf" srcId="{107D671E-E537-1549-8486-7061D897BC6A}" destId="{0FB5F333-B4D9-7B4A-89BA-8B95BF2E355C}" srcOrd="1" destOrd="0" presId="urn:microsoft.com/office/officeart/2008/layout/LinedList"/>
    <dgm:cxn modelId="{88CFDD79-B376-F04B-B847-70A8AB59E37F}" type="presParOf" srcId="{84833525-1501-7B40-A881-A1E5BB82483B}" destId="{A08552A3-E99F-8642-A9FF-4B39063E10D8}" srcOrd="6" destOrd="0" presId="urn:microsoft.com/office/officeart/2008/layout/LinedList"/>
    <dgm:cxn modelId="{147D3334-82F9-D54F-83E9-4B4F80DFB27B}" type="presParOf" srcId="{84833525-1501-7B40-A881-A1E5BB82483B}" destId="{A7933FB6-72AD-1B44-ACD8-D64C861CB8D7}" srcOrd="7" destOrd="0" presId="urn:microsoft.com/office/officeart/2008/layout/LinedList"/>
    <dgm:cxn modelId="{74BFB7CC-1010-4148-BA39-747D745A7D71}" type="presParOf" srcId="{A7933FB6-72AD-1B44-ACD8-D64C861CB8D7}" destId="{198A8066-C2A8-4749-B7C8-610C997634D4}" srcOrd="0" destOrd="0" presId="urn:microsoft.com/office/officeart/2008/layout/LinedList"/>
    <dgm:cxn modelId="{AAAFE171-DD49-494B-9B4E-A9F6EA080991}" type="presParOf" srcId="{A7933FB6-72AD-1B44-ACD8-D64C861CB8D7}" destId="{BC42B63C-DF63-6A46-8A5B-71F21524C90B}" srcOrd="1" destOrd="0" presId="urn:microsoft.com/office/officeart/2008/layout/LinedList"/>
    <dgm:cxn modelId="{B573A177-F7CC-EA4F-9D6C-F8A8C64CE354}" type="presParOf" srcId="{84833525-1501-7B40-A881-A1E5BB82483B}" destId="{3F970B20-0041-0444-A957-78C9594F789A}" srcOrd="8" destOrd="0" presId="urn:microsoft.com/office/officeart/2008/layout/LinedList"/>
    <dgm:cxn modelId="{4D323F02-214D-C045-A715-0BF102AB5808}" type="presParOf" srcId="{84833525-1501-7B40-A881-A1E5BB82483B}" destId="{6F4F67E9-53AF-F448-88FE-7296A96BFF48}" srcOrd="9" destOrd="0" presId="urn:microsoft.com/office/officeart/2008/layout/LinedList"/>
    <dgm:cxn modelId="{FF8F21EB-0890-1B42-A90D-0C1CF6FBF88C}" type="presParOf" srcId="{6F4F67E9-53AF-F448-88FE-7296A96BFF48}" destId="{8CA8CBA5-0E55-DB4C-A118-0BEBBEF90CF6}" srcOrd="0" destOrd="0" presId="urn:microsoft.com/office/officeart/2008/layout/LinedList"/>
    <dgm:cxn modelId="{B7760B23-1F60-1F44-A2C2-771DC2B3B222}" type="presParOf" srcId="{6F4F67E9-53AF-F448-88FE-7296A96BFF48}" destId="{7865290C-123F-514F-B848-990CA283FA0A}" srcOrd="1" destOrd="0" presId="urn:microsoft.com/office/officeart/2008/layout/LinedList"/>
    <dgm:cxn modelId="{012A9936-07F8-824B-9417-6A9A62919215}" type="presParOf" srcId="{84833525-1501-7B40-A881-A1E5BB82483B}" destId="{E071D190-C921-D44E-92DB-593A8AF08F23}" srcOrd="10" destOrd="0" presId="urn:microsoft.com/office/officeart/2008/layout/LinedList"/>
    <dgm:cxn modelId="{EACF90CB-D1C4-F44E-816C-7A430AEA2D90}" type="presParOf" srcId="{84833525-1501-7B40-A881-A1E5BB82483B}" destId="{E5FF4198-C1FB-1944-9BB3-E56CF4A4EFA3}" srcOrd="11" destOrd="0" presId="urn:microsoft.com/office/officeart/2008/layout/LinedList"/>
    <dgm:cxn modelId="{F494D630-87DC-1D45-9501-1F357C8FF8B4}" type="presParOf" srcId="{E5FF4198-C1FB-1944-9BB3-E56CF4A4EFA3}" destId="{517CC633-21B1-054A-9A01-72951C84D503}" srcOrd="0" destOrd="0" presId="urn:microsoft.com/office/officeart/2008/layout/LinedList"/>
    <dgm:cxn modelId="{395E9F3F-8B56-0046-A4C1-AB52535FCA88}" type="presParOf" srcId="{E5FF4198-C1FB-1944-9BB3-E56CF4A4EFA3}" destId="{B882382C-9086-2043-82D9-C94879F3DB9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EF95544-AF95-44B0-AB95-FA990832C5EC}"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5329144A-723D-40F9-BE0C-873790BE6E3D}">
      <dgm:prSet/>
      <dgm:spPr/>
      <dgm:t>
        <a:bodyPr/>
        <a:lstStyle/>
        <a:p>
          <a:r>
            <a:rPr lang="en-US" b="1" dirty="0"/>
            <a:t>Timing: </a:t>
          </a:r>
          <a:r>
            <a:rPr lang="en-US" dirty="0"/>
            <a:t>2nd Quarter</a:t>
          </a:r>
        </a:p>
      </dgm:t>
    </dgm:pt>
    <dgm:pt modelId="{773417B4-938C-4A20-BE63-A5FF4EB16692}" type="parTrans" cxnId="{693F89C3-7F52-4401-BD3B-8C3EADB8578F}">
      <dgm:prSet/>
      <dgm:spPr/>
      <dgm:t>
        <a:bodyPr/>
        <a:lstStyle/>
        <a:p>
          <a:endParaRPr lang="en-US"/>
        </a:p>
      </dgm:t>
    </dgm:pt>
    <dgm:pt modelId="{B5A5A1C0-0059-406D-80F4-7F56F30C6B26}" type="sibTrans" cxnId="{693F89C3-7F52-4401-BD3B-8C3EADB8578F}">
      <dgm:prSet/>
      <dgm:spPr/>
      <dgm:t>
        <a:bodyPr/>
        <a:lstStyle/>
        <a:p>
          <a:endParaRPr lang="en-US"/>
        </a:p>
      </dgm:t>
    </dgm:pt>
    <dgm:pt modelId="{A1DB19EF-F6E5-47E6-AD2C-D2D3B4FD82E6}">
      <dgm:prSet/>
      <dgm:spPr/>
      <dgm:t>
        <a:bodyPr/>
        <a:lstStyle/>
        <a:p>
          <a:r>
            <a:rPr lang="en-US" b="1" dirty="0"/>
            <a:t>Key Actions:</a:t>
          </a:r>
        </a:p>
      </dgm:t>
    </dgm:pt>
    <dgm:pt modelId="{92AAD833-0163-47B7-BF1A-C5936C18798D}" type="parTrans" cxnId="{ECEEB6F1-DD51-44FE-8AEA-ED8AE2F609F3}">
      <dgm:prSet/>
      <dgm:spPr/>
      <dgm:t>
        <a:bodyPr/>
        <a:lstStyle/>
        <a:p>
          <a:endParaRPr lang="en-US"/>
        </a:p>
      </dgm:t>
    </dgm:pt>
    <dgm:pt modelId="{766462F3-B1C2-4685-8714-E1556F45A8C9}" type="sibTrans" cxnId="{ECEEB6F1-DD51-44FE-8AEA-ED8AE2F609F3}">
      <dgm:prSet/>
      <dgm:spPr/>
      <dgm:t>
        <a:bodyPr/>
        <a:lstStyle/>
        <a:p>
          <a:endParaRPr lang="en-US"/>
        </a:p>
      </dgm:t>
    </dgm:pt>
    <dgm:pt modelId="{060D9E67-BF59-4847-B9CA-4DDF390F7E3D}">
      <dgm:prSet/>
      <dgm:spPr/>
      <dgm:t>
        <a:bodyPr/>
        <a:lstStyle/>
        <a:p>
          <a:r>
            <a:rPr lang="en-US"/>
            <a:t>Train Lay Members in sermon preparation &amp; delivery</a:t>
          </a:r>
        </a:p>
      </dgm:t>
    </dgm:pt>
    <dgm:pt modelId="{9215A919-5380-46EE-99CD-8833793BA5AA}" type="parTrans" cxnId="{9337365F-61B3-48EA-A01F-8408A27F3A9D}">
      <dgm:prSet/>
      <dgm:spPr/>
      <dgm:t>
        <a:bodyPr/>
        <a:lstStyle/>
        <a:p>
          <a:endParaRPr lang="en-US"/>
        </a:p>
      </dgm:t>
    </dgm:pt>
    <dgm:pt modelId="{A8F4FEA5-DD69-46C6-B313-79A17E2C4C25}" type="sibTrans" cxnId="{9337365F-61B3-48EA-A01F-8408A27F3A9D}">
      <dgm:prSet/>
      <dgm:spPr/>
      <dgm:t>
        <a:bodyPr/>
        <a:lstStyle/>
        <a:p>
          <a:endParaRPr lang="en-US"/>
        </a:p>
      </dgm:t>
    </dgm:pt>
    <dgm:pt modelId="{AA391891-8C4B-4319-AE9A-3EC7A4E7D86B}">
      <dgm:prSet/>
      <dgm:spPr/>
      <dgm:t>
        <a:bodyPr/>
        <a:lstStyle/>
        <a:p>
          <a:r>
            <a:rPr lang="en-US"/>
            <a:t>Prepare for Lay Preach-A-Thon</a:t>
          </a:r>
        </a:p>
      </dgm:t>
    </dgm:pt>
    <dgm:pt modelId="{16ECBAAF-7E6E-4A9B-A787-B8883671F810}" type="parTrans" cxnId="{D5AAE31F-C05B-46C6-85B0-6FFEB56A15F0}">
      <dgm:prSet/>
      <dgm:spPr/>
      <dgm:t>
        <a:bodyPr/>
        <a:lstStyle/>
        <a:p>
          <a:endParaRPr lang="en-US"/>
        </a:p>
      </dgm:t>
    </dgm:pt>
    <dgm:pt modelId="{CAB3DF1B-E9F9-4E92-9A36-7AEE76FB6A1C}" type="sibTrans" cxnId="{D5AAE31F-C05B-46C6-85B0-6FFEB56A15F0}">
      <dgm:prSet/>
      <dgm:spPr/>
      <dgm:t>
        <a:bodyPr/>
        <a:lstStyle/>
        <a:p>
          <a:endParaRPr lang="en-US"/>
        </a:p>
      </dgm:t>
    </dgm:pt>
    <dgm:pt modelId="{019DAFDE-B8A2-459E-B1B0-3D677153300D}">
      <dgm:prSet/>
      <dgm:spPr/>
      <dgm:t>
        <a:bodyPr/>
        <a:lstStyle/>
        <a:p>
          <a:r>
            <a:rPr lang="en-US"/>
            <a:t>Conference/Union Certification: Curriculum, certification, record-keeping</a:t>
          </a:r>
        </a:p>
      </dgm:t>
    </dgm:pt>
    <dgm:pt modelId="{946DE8E6-ADDC-4C99-AEFE-D8C3C840847A}" type="parTrans" cxnId="{F4387AFF-7A02-4068-9E12-D0BC76B11255}">
      <dgm:prSet/>
      <dgm:spPr/>
      <dgm:t>
        <a:bodyPr/>
        <a:lstStyle/>
        <a:p>
          <a:endParaRPr lang="en-US"/>
        </a:p>
      </dgm:t>
    </dgm:pt>
    <dgm:pt modelId="{52A2815E-E4D6-4524-8704-F224ABE36150}" type="sibTrans" cxnId="{F4387AFF-7A02-4068-9E12-D0BC76B11255}">
      <dgm:prSet/>
      <dgm:spPr/>
      <dgm:t>
        <a:bodyPr/>
        <a:lstStyle/>
        <a:p>
          <a:endParaRPr lang="en-US"/>
        </a:p>
      </dgm:t>
    </dgm:pt>
    <dgm:pt modelId="{E65CF05A-F1C8-4964-9697-13AC04DE9EB4}">
      <dgm:prSet/>
      <dgm:spPr/>
      <dgm:t>
        <a:bodyPr/>
        <a:lstStyle/>
        <a:p>
          <a:r>
            <a:rPr lang="en-US"/>
            <a:t>Responsibility: Conferences, Union</a:t>
          </a:r>
        </a:p>
      </dgm:t>
    </dgm:pt>
    <dgm:pt modelId="{4A42B962-2ADC-4730-B267-8A599E5F753B}" type="parTrans" cxnId="{80B88CEF-548D-4DD8-9469-E91D15802E0F}">
      <dgm:prSet/>
      <dgm:spPr/>
      <dgm:t>
        <a:bodyPr/>
        <a:lstStyle/>
        <a:p>
          <a:endParaRPr lang="en-US"/>
        </a:p>
      </dgm:t>
    </dgm:pt>
    <dgm:pt modelId="{48228E7E-6011-467D-AC71-C625EEA9B9E2}" type="sibTrans" cxnId="{80B88CEF-548D-4DD8-9469-E91D15802E0F}">
      <dgm:prSet/>
      <dgm:spPr/>
      <dgm:t>
        <a:bodyPr/>
        <a:lstStyle/>
        <a:p>
          <a:endParaRPr lang="en-US"/>
        </a:p>
      </dgm:t>
    </dgm:pt>
    <dgm:pt modelId="{F5EC33FC-769B-0741-9E03-EAB0FD38E8A9}" type="pres">
      <dgm:prSet presAssocID="{5EF95544-AF95-44B0-AB95-FA990832C5EC}" presName="vert0" presStyleCnt="0">
        <dgm:presLayoutVars>
          <dgm:dir/>
          <dgm:animOne val="branch"/>
          <dgm:animLvl val="lvl"/>
        </dgm:presLayoutVars>
      </dgm:prSet>
      <dgm:spPr/>
    </dgm:pt>
    <dgm:pt modelId="{27A9B610-A4FD-FE47-9588-1CA40FC7689C}" type="pres">
      <dgm:prSet presAssocID="{5329144A-723D-40F9-BE0C-873790BE6E3D}" presName="thickLine" presStyleLbl="alignNode1" presStyleIdx="0" presStyleCnt="6"/>
      <dgm:spPr/>
    </dgm:pt>
    <dgm:pt modelId="{3A415EA7-BD43-3D41-86DC-4D5EFC606CDF}" type="pres">
      <dgm:prSet presAssocID="{5329144A-723D-40F9-BE0C-873790BE6E3D}" presName="horz1" presStyleCnt="0"/>
      <dgm:spPr/>
    </dgm:pt>
    <dgm:pt modelId="{B652C89E-4D30-EE48-8A7A-AFCA9E294D10}" type="pres">
      <dgm:prSet presAssocID="{5329144A-723D-40F9-BE0C-873790BE6E3D}" presName="tx1" presStyleLbl="revTx" presStyleIdx="0" presStyleCnt="6"/>
      <dgm:spPr/>
    </dgm:pt>
    <dgm:pt modelId="{E68652E1-3225-9B4F-BFFC-FB697CAE0254}" type="pres">
      <dgm:prSet presAssocID="{5329144A-723D-40F9-BE0C-873790BE6E3D}" presName="vert1" presStyleCnt="0"/>
      <dgm:spPr/>
    </dgm:pt>
    <dgm:pt modelId="{4949ECDF-FE9A-EA46-9D8D-4D3588FADA77}" type="pres">
      <dgm:prSet presAssocID="{A1DB19EF-F6E5-47E6-AD2C-D2D3B4FD82E6}" presName="thickLine" presStyleLbl="alignNode1" presStyleIdx="1" presStyleCnt="6"/>
      <dgm:spPr/>
    </dgm:pt>
    <dgm:pt modelId="{815E246F-0E30-DA45-B5C8-637738A7317F}" type="pres">
      <dgm:prSet presAssocID="{A1DB19EF-F6E5-47E6-AD2C-D2D3B4FD82E6}" presName="horz1" presStyleCnt="0"/>
      <dgm:spPr/>
    </dgm:pt>
    <dgm:pt modelId="{548B0BC5-D673-C542-A56B-74D7E606BD7B}" type="pres">
      <dgm:prSet presAssocID="{A1DB19EF-F6E5-47E6-AD2C-D2D3B4FD82E6}" presName="tx1" presStyleLbl="revTx" presStyleIdx="1" presStyleCnt="6"/>
      <dgm:spPr/>
    </dgm:pt>
    <dgm:pt modelId="{E58218B8-CD80-D446-9C40-73501495B69E}" type="pres">
      <dgm:prSet presAssocID="{A1DB19EF-F6E5-47E6-AD2C-D2D3B4FD82E6}" presName="vert1" presStyleCnt="0"/>
      <dgm:spPr/>
    </dgm:pt>
    <dgm:pt modelId="{14672659-1542-AE41-ADD5-B15FE6D3BF03}" type="pres">
      <dgm:prSet presAssocID="{060D9E67-BF59-4847-B9CA-4DDF390F7E3D}" presName="thickLine" presStyleLbl="alignNode1" presStyleIdx="2" presStyleCnt="6"/>
      <dgm:spPr/>
    </dgm:pt>
    <dgm:pt modelId="{65BF6C22-B337-5A4A-8E16-516966EC8601}" type="pres">
      <dgm:prSet presAssocID="{060D9E67-BF59-4847-B9CA-4DDF390F7E3D}" presName="horz1" presStyleCnt="0"/>
      <dgm:spPr/>
    </dgm:pt>
    <dgm:pt modelId="{EFF29E59-072E-1C4E-9534-21C757460128}" type="pres">
      <dgm:prSet presAssocID="{060D9E67-BF59-4847-B9CA-4DDF390F7E3D}" presName="tx1" presStyleLbl="revTx" presStyleIdx="2" presStyleCnt="6"/>
      <dgm:spPr/>
    </dgm:pt>
    <dgm:pt modelId="{B4ED6023-9A84-BB43-824C-B0FA200FC0E9}" type="pres">
      <dgm:prSet presAssocID="{060D9E67-BF59-4847-B9CA-4DDF390F7E3D}" presName="vert1" presStyleCnt="0"/>
      <dgm:spPr/>
    </dgm:pt>
    <dgm:pt modelId="{801B4A9D-F4B7-ED4B-AC09-9760C3C4C456}" type="pres">
      <dgm:prSet presAssocID="{AA391891-8C4B-4319-AE9A-3EC7A4E7D86B}" presName="thickLine" presStyleLbl="alignNode1" presStyleIdx="3" presStyleCnt="6"/>
      <dgm:spPr/>
    </dgm:pt>
    <dgm:pt modelId="{CE72A154-BD29-3442-9BEB-DF506A46FDAF}" type="pres">
      <dgm:prSet presAssocID="{AA391891-8C4B-4319-AE9A-3EC7A4E7D86B}" presName="horz1" presStyleCnt="0"/>
      <dgm:spPr/>
    </dgm:pt>
    <dgm:pt modelId="{48FB0593-A170-2840-8933-5D7567F6D89A}" type="pres">
      <dgm:prSet presAssocID="{AA391891-8C4B-4319-AE9A-3EC7A4E7D86B}" presName="tx1" presStyleLbl="revTx" presStyleIdx="3" presStyleCnt="6"/>
      <dgm:spPr/>
    </dgm:pt>
    <dgm:pt modelId="{463DBDC1-B997-7A48-A418-65C03352BE8D}" type="pres">
      <dgm:prSet presAssocID="{AA391891-8C4B-4319-AE9A-3EC7A4E7D86B}" presName="vert1" presStyleCnt="0"/>
      <dgm:spPr/>
    </dgm:pt>
    <dgm:pt modelId="{0748AE24-AB70-D946-A357-685A36B7CB69}" type="pres">
      <dgm:prSet presAssocID="{019DAFDE-B8A2-459E-B1B0-3D677153300D}" presName="thickLine" presStyleLbl="alignNode1" presStyleIdx="4" presStyleCnt="6"/>
      <dgm:spPr/>
    </dgm:pt>
    <dgm:pt modelId="{3CC9BCD9-792D-CF44-855F-DA748F0DF8CD}" type="pres">
      <dgm:prSet presAssocID="{019DAFDE-B8A2-459E-B1B0-3D677153300D}" presName="horz1" presStyleCnt="0"/>
      <dgm:spPr/>
    </dgm:pt>
    <dgm:pt modelId="{31AD54D1-ED95-D34D-8036-41758063426B}" type="pres">
      <dgm:prSet presAssocID="{019DAFDE-B8A2-459E-B1B0-3D677153300D}" presName="tx1" presStyleLbl="revTx" presStyleIdx="4" presStyleCnt="6"/>
      <dgm:spPr/>
    </dgm:pt>
    <dgm:pt modelId="{2999DD7C-9C01-9E40-A792-244ABF0B2826}" type="pres">
      <dgm:prSet presAssocID="{019DAFDE-B8A2-459E-B1B0-3D677153300D}" presName="vert1" presStyleCnt="0"/>
      <dgm:spPr/>
    </dgm:pt>
    <dgm:pt modelId="{C0142BA1-891B-4846-A1DA-FBF3B55EC1F1}" type="pres">
      <dgm:prSet presAssocID="{E65CF05A-F1C8-4964-9697-13AC04DE9EB4}" presName="thickLine" presStyleLbl="alignNode1" presStyleIdx="5" presStyleCnt="6"/>
      <dgm:spPr/>
    </dgm:pt>
    <dgm:pt modelId="{79AC628F-213C-6045-861B-2D233270D635}" type="pres">
      <dgm:prSet presAssocID="{E65CF05A-F1C8-4964-9697-13AC04DE9EB4}" presName="horz1" presStyleCnt="0"/>
      <dgm:spPr/>
    </dgm:pt>
    <dgm:pt modelId="{830F1526-27F7-8948-8F75-5B9A9894E016}" type="pres">
      <dgm:prSet presAssocID="{E65CF05A-F1C8-4964-9697-13AC04DE9EB4}" presName="tx1" presStyleLbl="revTx" presStyleIdx="5" presStyleCnt="6"/>
      <dgm:spPr/>
    </dgm:pt>
    <dgm:pt modelId="{882D470B-C065-A040-AC15-500365029713}" type="pres">
      <dgm:prSet presAssocID="{E65CF05A-F1C8-4964-9697-13AC04DE9EB4}" presName="vert1" presStyleCnt="0"/>
      <dgm:spPr/>
    </dgm:pt>
  </dgm:ptLst>
  <dgm:cxnLst>
    <dgm:cxn modelId="{D5AAE31F-C05B-46C6-85B0-6FFEB56A15F0}" srcId="{5EF95544-AF95-44B0-AB95-FA990832C5EC}" destId="{AA391891-8C4B-4319-AE9A-3EC7A4E7D86B}" srcOrd="3" destOrd="0" parTransId="{16ECBAAF-7E6E-4A9B-A787-B8883671F810}" sibTransId="{CAB3DF1B-E9F9-4E92-9A36-7AEE76FB6A1C}"/>
    <dgm:cxn modelId="{9337365F-61B3-48EA-A01F-8408A27F3A9D}" srcId="{5EF95544-AF95-44B0-AB95-FA990832C5EC}" destId="{060D9E67-BF59-4847-B9CA-4DDF390F7E3D}" srcOrd="2" destOrd="0" parTransId="{9215A919-5380-46EE-99CD-8833793BA5AA}" sibTransId="{A8F4FEA5-DD69-46C6-B313-79A17E2C4C25}"/>
    <dgm:cxn modelId="{4B74B365-2432-EA43-9D38-42B925226388}" type="presOf" srcId="{019DAFDE-B8A2-459E-B1B0-3D677153300D}" destId="{31AD54D1-ED95-D34D-8036-41758063426B}" srcOrd="0" destOrd="0" presId="urn:microsoft.com/office/officeart/2008/layout/LinedList"/>
    <dgm:cxn modelId="{3777726E-42F1-6A45-953A-280F556F46C4}" type="presOf" srcId="{5EF95544-AF95-44B0-AB95-FA990832C5EC}" destId="{F5EC33FC-769B-0741-9E03-EAB0FD38E8A9}" srcOrd="0" destOrd="0" presId="urn:microsoft.com/office/officeart/2008/layout/LinedList"/>
    <dgm:cxn modelId="{3ED76085-7BEE-5240-BABA-0FFB1DD1ED01}" type="presOf" srcId="{5329144A-723D-40F9-BE0C-873790BE6E3D}" destId="{B652C89E-4D30-EE48-8A7A-AFCA9E294D10}" srcOrd="0" destOrd="0" presId="urn:microsoft.com/office/officeart/2008/layout/LinedList"/>
    <dgm:cxn modelId="{5E7BFC8D-4FE4-1E42-806F-B4CB07B36404}" type="presOf" srcId="{060D9E67-BF59-4847-B9CA-4DDF390F7E3D}" destId="{EFF29E59-072E-1C4E-9534-21C757460128}" srcOrd="0" destOrd="0" presId="urn:microsoft.com/office/officeart/2008/layout/LinedList"/>
    <dgm:cxn modelId="{F3E6AA9F-D6F2-B741-84EE-BDF9C3DF3DDF}" type="presOf" srcId="{A1DB19EF-F6E5-47E6-AD2C-D2D3B4FD82E6}" destId="{548B0BC5-D673-C542-A56B-74D7E606BD7B}" srcOrd="0" destOrd="0" presId="urn:microsoft.com/office/officeart/2008/layout/LinedList"/>
    <dgm:cxn modelId="{693F89C3-7F52-4401-BD3B-8C3EADB8578F}" srcId="{5EF95544-AF95-44B0-AB95-FA990832C5EC}" destId="{5329144A-723D-40F9-BE0C-873790BE6E3D}" srcOrd="0" destOrd="0" parTransId="{773417B4-938C-4A20-BE63-A5FF4EB16692}" sibTransId="{B5A5A1C0-0059-406D-80F4-7F56F30C6B26}"/>
    <dgm:cxn modelId="{A98CF9CC-9512-4E4E-8DD1-C05929CFC421}" type="presOf" srcId="{E65CF05A-F1C8-4964-9697-13AC04DE9EB4}" destId="{830F1526-27F7-8948-8F75-5B9A9894E016}" srcOrd="0" destOrd="0" presId="urn:microsoft.com/office/officeart/2008/layout/LinedList"/>
    <dgm:cxn modelId="{D12547D4-151D-9146-8A54-16B67591CFDF}" type="presOf" srcId="{AA391891-8C4B-4319-AE9A-3EC7A4E7D86B}" destId="{48FB0593-A170-2840-8933-5D7567F6D89A}" srcOrd="0" destOrd="0" presId="urn:microsoft.com/office/officeart/2008/layout/LinedList"/>
    <dgm:cxn modelId="{80B88CEF-548D-4DD8-9469-E91D15802E0F}" srcId="{5EF95544-AF95-44B0-AB95-FA990832C5EC}" destId="{E65CF05A-F1C8-4964-9697-13AC04DE9EB4}" srcOrd="5" destOrd="0" parTransId="{4A42B962-2ADC-4730-B267-8A599E5F753B}" sibTransId="{48228E7E-6011-467D-AC71-C625EEA9B9E2}"/>
    <dgm:cxn modelId="{ECEEB6F1-DD51-44FE-8AEA-ED8AE2F609F3}" srcId="{5EF95544-AF95-44B0-AB95-FA990832C5EC}" destId="{A1DB19EF-F6E5-47E6-AD2C-D2D3B4FD82E6}" srcOrd="1" destOrd="0" parTransId="{92AAD833-0163-47B7-BF1A-C5936C18798D}" sibTransId="{766462F3-B1C2-4685-8714-E1556F45A8C9}"/>
    <dgm:cxn modelId="{F4387AFF-7A02-4068-9E12-D0BC76B11255}" srcId="{5EF95544-AF95-44B0-AB95-FA990832C5EC}" destId="{019DAFDE-B8A2-459E-B1B0-3D677153300D}" srcOrd="4" destOrd="0" parTransId="{946DE8E6-ADDC-4C99-AEFE-D8C3C840847A}" sibTransId="{52A2815E-E4D6-4524-8704-F224ABE36150}"/>
    <dgm:cxn modelId="{2083B29D-0CC3-B347-86FC-C01EA8EE79B4}" type="presParOf" srcId="{F5EC33FC-769B-0741-9E03-EAB0FD38E8A9}" destId="{27A9B610-A4FD-FE47-9588-1CA40FC7689C}" srcOrd="0" destOrd="0" presId="urn:microsoft.com/office/officeart/2008/layout/LinedList"/>
    <dgm:cxn modelId="{3748B3C2-DF6B-5E49-AEEC-C1DBB851B1C4}" type="presParOf" srcId="{F5EC33FC-769B-0741-9E03-EAB0FD38E8A9}" destId="{3A415EA7-BD43-3D41-86DC-4D5EFC606CDF}" srcOrd="1" destOrd="0" presId="urn:microsoft.com/office/officeart/2008/layout/LinedList"/>
    <dgm:cxn modelId="{25F28E74-BD3A-2744-A3AF-EEA79BBC2177}" type="presParOf" srcId="{3A415EA7-BD43-3D41-86DC-4D5EFC606CDF}" destId="{B652C89E-4D30-EE48-8A7A-AFCA9E294D10}" srcOrd="0" destOrd="0" presId="urn:microsoft.com/office/officeart/2008/layout/LinedList"/>
    <dgm:cxn modelId="{9BD98CE9-C89D-C44E-B042-497A56D2AE6F}" type="presParOf" srcId="{3A415EA7-BD43-3D41-86DC-4D5EFC606CDF}" destId="{E68652E1-3225-9B4F-BFFC-FB697CAE0254}" srcOrd="1" destOrd="0" presId="urn:microsoft.com/office/officeart/2008/layout/LinedList"/>
    <dgm:cxn modelId="{6DF027B3-D0F4-A243-89F6-39485E8C8554}" type="presParOf" srcId="{F5EC33FC-769B-0741-9E03-EAB0FD38E8A9}" destId="{4949ECDF-FE9A-EA46-9D8D-4D3588FADA77}" srcOrd="2" destOrd="0" presId="urn:microsoft.com/office/officeart/2008/layout/LinedList"/>
    <dgm:cxn modelId="{D8D7B4E5-D622-A940-A8E9-D388439F5087}" type="presParOf" srcId="{F5EC33FC-769B-0741-9E03-EAB0FD38E8A9}" destId="{815E246F-0E30-DA45-B5C8-637738A7317F}" srcOrd="3" destOrd="0" presId="urn:microsoft.com/office/officeart/2008/layout/LinedList"/>
    <dgm:cxn modelId="{480E4343-47C8-3D44-AA2D-34A2B4C89C81}" type="presParOf" srcId="{815E246F-0E30-DA45-B5C8-637738A7317F}" destId="{548B0BC5-D673-C542-A56B-74D7E606BD7B}" srcOrd="0" destOrd="0" presId="urn:microsoft.com/office/officeart/2008/layout/LinedList"/>
    <dgm:cxn modelId="{8C6E54DC-5124-2444-BA84-645ABCD8C83E}" type="presParOf" srcId="{815E246F-0E30-DA45-B5C8-637738A7317F}" destId="{E58218B8-CD80-D446-9C40-73501495B69E}" srcOrd="1" destOrd="0" presId="urn:microsoft.com/office/officeart/2008/layout/LinedList"/>
    <dgm:cxn modelId="{1BCC0332-4CEA-1144-8B94-B0208E8D6D61}" type="presParOf" srcId="{F5EC33FC-769B-0741-9E03-EAB0FD38E8A9}" destId="{14672659-1542-AE41-ADD5-B15FE6D3BF03}" srcOrd="4" destOrd="0" presId="urn:microsoft.com/office/officeart/2008/layout/LinedList"/>
    <dgm:cxn modelId="{DC16E8FF-DA7B-8746-BD89-FE89115339A8}" type="presParOf" srcId="{F5EC33FC-769B-0741-9E03-EAB0FD38E8A9}" destId="{65BF6C22-B337-5A4A-8E16-516966EC8601}" srcOrd="5" destOrd="0" presId="urn:microsoft.com/office/officeart/2008/layout/LinedList"/>
    <dgm:cxn modelId="{8AA06B4B-11F2-C34C-88E0-72CEE777040A}" type="presParOf" srcId="{65BF6C22-B337-5A4A-8E16-516966EC8601}" destId="{EFF29E59-072E-1C4E-9534-21C757460128}" srcOrd="0" destOrd="0" presId="urn:microsoft.com/office/officeart/2008/layout/LinedList"/>
    <dgm:cxn modelId="{2383F22C-FF2C-3D4C-BA46-2BD94468AA48}" type="presParOf" srcId="{65BF6C22-B337-5A4A-8E16-516966EC8601}" destId="{B4ED6023-9A84-BB43-824C-B0FA200FC0E9}" srcOrd="1" destOrd="0" presId="urn:microsoft.com/office/officeart/2008/layout/LinedList"/>
    <dgm:cxn modelId="{D3EABE15-6BA0-604D-AA5E-639067023785}" type="presParOf" srcId="{F5EC33FC-769B-0741-9E03-EAB0FD38E8A9}" destId="{801B4A9D-F4B7-ED4B-AC09-9760C3C4C456}" srcOrd="6" destOrd="0" presId="urn:microsoft.com/office/officeart/2008/layout/LinedList"/>
    <dgm:cxn modelId="{170A813F-C077-904A-A469-8997CF25F586}" type="presParOf" srcId="{F5EC33FC-769B-0741-9E03-EAB0FD38E8A9}" destId="{CE72A154-BD29-3442-9BEB-DF506A46FDAF}" srcOrd="7" destOrd="0" presId="urn:microsoft.com/office/officeart/2008/layout/LinedList"/>
    <dgm:cxn modelId="{A744E4A3-BE11-AD43-86ED-5064C54CC572}" type="presParOf" srcId="{CE72A154-BD29-3442-9BEB-DF506A46FDAF}" destId="{48FB0593-A170-2840-8933-5D7567F6D89A}" srcOrd="0" destOrd="0" presId="urn:microsoft.com/office/officeart/2008/layout/LinedList"/>
    <dgm:cxn modelId="{CB30356F-BC6C-4343-927F-9CE33D043E18}" type="presParOf" srcId="{CE72A154-BD29-3442-9BEB-DF506A46FDAF}" destId="{463DBDC1-B997-7A48-A418-65C03352BE8D}" srcOrd="1" destOrd="0" presId="urn:microsoft.com/office/officeart/2008/layout/LinedList"/>
    <dgm:cxn modelId="{29192AE0-DB02-F645-9CA5-81CCCE9D432D}" type="presParOf" srcId="{F5EC33FC-769B-0741-9E03-EAB0FD38E8A9}" destId="{0748AE24-AB70-D946-A357-685A36B7CB69}" srcOrd="8" destOrd="0" presId="urn:microsoft.com/office/officeart/2008/layout/LinedList"/>
    <dgm:cxn modelId="{ADA680BE-C2B3-DA48-AC65-4D359EE0AC70}" type="presParOf" srcId="{F5EC33FC-769B-0741-9E03-EAB0FD38E8A9}" destId="{3CC9BCD9-792D-CF44-855F-DA748F0DF8CD}" srcOrd="9" destOrd="0" presId="urn:microsoft.com/office/officeart/2008/layout/LinedList"/>
    <dgm:cxn modelId="{533549E2-96B8-D04A-9943-566FBF9D3748}" type="presParOf" srcId="{3CC9BCD9-792D-CF44-855F-DA748F0DF8CD}" destId="{31AD54D1-ED95-D34D-8036-41758063426B}" srcOrd="0" destOrd="0" presId="urn:microsoft.com/office/officeart/2008/layout/LinedList"/>
    <dgm:cxn modelId="{838B9465-C308-294E-A815-840223AB2428}" type="presParOf" srcId="{3CC9BCD9-792D-CF44-855F-DA748F0DF8CD}" destId="{2999DD7C-9C01-9E40-A792-244ABF0B2826}" srcOrd="1" destOrd="0" presId="urn:microsoft.com/office/officeart/2008/layout/LinedList"/>
    <dgm:cxn modelId="{DCEE3D21-A1CA-1143-BDD1-9C1B8C98A402}" type="presParOf" srcId="{F5EC33FC-769B-0741-9E03-EAB0FD38E8A9}" destId="{C0142BA1-891B-4846-A1DA-FBF3B55EC1F1}" srcOrd="10" destOrd="0" presId="urn:microsoft.com/office/officeart/2008/layout/LinedList"/>
    <dgm:cxn modelId="{B56CF4EC-48E2-8743-A0DB-D77EE0FE9B34}" type="presParOf" srcId="{F5EC33FC-769B-0741-9E03-EAB0FD38E8A9}" destId="{79AC628F-213C-6045-861B-2D233270D635}" srcOrd="11" destOrd="0" presId="urn:microsoft.com/office/officeart/2008/layout/LinedList"/>
    <dgm:cxn modelId="{73950E35-746F-5F44-A3B4-2609F36BE611}" type="presParOf" srcId="{79AC628F-213C-6045-861B-2D233270D635}" destId="{830F1526-27F7-8948-8F75-5B9A9894E016}" srcOrd="0" destOrd="0" presId="urn:microsoft.com/office/officeart/2008/layout/LinedList"/>
    <dgm:cxn modelId="{FA89AAB7-C574-C647-9E4F-40B1BCA3D963}" type="presParOf" srcId="{79AC628F-213C-6045-861B-2D233270D635}" destId="{882D470B-C065-A040-AC15-50036502971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068712F-CABB-407E-A4FB-4AAAB2D29D28}"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97BDB395-E51E-4B59-92CC-024A78D71489}">
      <dgm:prSet/>
      <dgm:spPr/>
      <dgm:t>
        <a:bodyPr/>
        <a:lstStyle/>
        <a:p>
          <a:r>
            <a:rPr lang="en-US" b="1" dirty="0"/>
            <a:t>Timing: </a:t>
          </a:r>
          <a:r>
            <a:rPr lang="en-US" dirty="0"/>
            <a:t>3rd Quarter, Union-wide reinforcement in 2030</a:t>
          </a:r>
        </a:p>
      </dgm:t>
    </dgm:pt>
    <dgm:pt modelId="{FA06AF1E-D6B3-40E8-B358-0ECF1072AA4B}" type="parTrans" cxnId="{B76B71D7-B61C-465F-8775-903D5F0DC747}">
      <dgm:prSet/>
      <dgm:spPr/>
      <dgm:t>
        <a:bodyPr/>
        <a:lstStyle/>
        <a:p>
          <a:endParaRPr lang="en-US"/>
        </a:p>
      </dgm:t>
    </dgm:pt>
    <dgm:pt modelId="{5DF3C065-155D-46F6-993D-A0A69B6D804C}" type="sibTrans" cxnId="{B76B71D7-B61C-465F-8775-903D5F0DC747}">
      <dgm:prSet/>
      <dgm:spPr/>
      <dgm:t>
        <a:bodyPr/>
        <a:lstStyle/>
        <a:p>
          <a:endParaRPr lang="en-US"/>
        </a:p>
      </dgm:t>
    </dgm:pt>
    <dgm:pt modelId="{AC7B30B8-F78B-4AB4-B13D-6F75DF66EFC5}">
      <dgm:prSet/>
      <dgm:spPr/>
      <dgm:t>
        <a:bodyPr/>
        <a:lstStyle/>
        <a:p>
          <a:r>
            <a:rPr lang="en-US" b="1" dirty="0"/>
            <a:t>Key Actions:</a:t>
          </a:r>
        </a:p>
      </dgm:t>
    </dgm:pt>
    <dgm:pt modelId="{71D47E3B-20BC-4517-8809-C72C9FF0C665}" type="parTrans" cxnId="{79C12B65-2A77-4E57-AA74-D0340E2818B8}">
      <dgm:prSet/>
      <dgm:spPr/>
      <dgm:t>
        <a:bodyPr/>
        <a:lstStyle/>
        <a:p>
          <a:endParaRPr lang="en-US"/>
        </a:p>
      </dgm:t>
    </dgm:pt>
    <dgm:pt modelId="{377F2DA7-95D5-4189-A07E-8A17A379B972}" type="sibTrans" cxnId="{79C12B65-2A77-4E57-AA74-D0340E2818B8}">
      <dgm:prSet/>
      <dgm:spPr/>
      <dgm:t>
        <a:bodyPr/>
        <a:lstStyle/>
        <a:p>
          <a:endParaRPr lang="en-US"/>
        </a:p>
      </dgm:t>
    </dgm:pt>
    <dgm:pt modelId="{F7FAF5E6-AB22-464C-A329-19EFC2D0A821}">
      <dgm:prSet/>
      <dgm:spPr/>
      <dgm:t>
        <a:bodyPr/>
        <a:lstStyle/>
        <a:p>
          <a:r>
            <a:rPr lang="en-US"/>
            <a:t>Mobilize Lay Preachers</a:t>
          </a:r>
        </a:p>
      </dgm:t>
    </dgm:pt>
    <dgm:pt modelId="{25D339A6-1A52-4D43-9783-440EFEA033B3}" type="parTrans" cxnId="{797F29EE-8ED8-4A1B-AED0-F9B0D2F8C7CC}">
      <dgm:prSet/>
      <dgm:spPr/>
      <dgm:t>
        <a:bodyPr/>
        <a:lstStyle/>
        <a:p>
          <a:endParaRPr lang="en-US"/>
        </a:p>
      </dgm:t>
    </dgm:pt>
    <dgm:pt modelId="{7F1E7C94-EA15-4B4C-B8BE-A606652140C8}" type="sibTrans" cxnId="{797F29EE-8ED8-4A1B-AED0-F9B0D2F8C7CC}">
      <dgm:prSet/>
      <dgm:spPr/>
      <dgm:t>
        <a:bodyPr/>
        <a:lstStyle/>
        <a:p>
          <a:endParaRPr lang="en-US"/>
        </a:p>
      </dgm:t>
    </dgm:pt>
    <dgm:pt modelId="{105E9A9A-D70C-4A63-99FC-3141F2334F68}">
      <dgm:prSet/>
      <dgm:spPr/>
      <dgm:t>
        <a:bodyPr/>
        <a:lstStyle/>
        <a:p>
          <a:r>
            <a:rPr lang="en-US"/>
            <a:t>Coordinate preaching schedules</a:t>
          </a:r>
        </a:p>
      </dgm:t>
    </dgm:pt>
    <dgm:pt modelId="{1A1964FC-2A68-4912-8E1A-7E30920AFD7E}" type="parTrans" cxnId="{301A54A1-3E25-45F2-BB76-3340FCE42A32}">
      <dgm:prSet/>
      <dgm:spPr/>
      <dgm:t>
        <a:bodyPr/>
        <a:lstStyle/>
        <a:p>
          <a:endParaRPr lang="en-US"/>
        </a:p>
      </dgm:t>
    </dgm:pt>
    <dgm:pt modelId="{916D5B7F-C44D-4D11-8936-0F753D7B4C29}" type="sibTrans" cxnId="{301A54A1-3E25-45F2-BB76-3340FCE42A32}">
      <dgm:prSet/>
      <dgm:spPr/>
      <dgm:t>
        <a:bodyPr/>
        <a:lstStyle/>
        <a:p>
          <a:endParaRPr lang="en-US"/>
        </a:p>
      </dgm:t>
    </dgm:pt>
    <dgm:pt modelId="{47126E7A-1245-4FA7-9F8C-2768FF9194D5}">
      <dgm:prSet/>
      <dgm:spPr/>
      <dgm:t>
        <a:bodyPr/>
        <a:lstStyle/>
        <a:p>
          <a:r>
            <a:rPr lang="en-US" dirty="0"/>
            <a:t>Union Certification: Orientation, Documentation</a:t>
          </a:r>
        </a:p>
      </dgm:t>
    </dgm:pt>
    <dgm:pt modelId="{8A83CCCE-5F0D-409D-B2CC-3047899EEFFA}" type="parTrans" cxnId="{58193E91-2E7F-4D8A-83E1-B33561F2A2A4}">
      <dgm:prSet/>
      <dgm:spPr/>
      <dgm:t>
        <a:bodyPr/>
        <a:lstStyle/>
        <a:p>
          <a:endParaRPr lang="en-US"/>
        </a:p>
      </dgm:t>
    </dgm:pt>
    <dgm:pt modelId="{95C71999-8534-4B1F-81A3-70BF95ED1CD0}" type="sibTrans" cxnId="{58193E91-2E7F-4D8A-83E1-B33561F2A2A4}">
      <dgm:prSet/>
      <dgm:spPr/>
      <dgm:t>
        <a:bodyPr/>
        <a:lstStyle/>
        <a:p>
          <a:endParaRPr lang="en-US"/>
        </a:p>
      </dgm:t>
    </dgm:pt>
    <dgm:pt modelId="{4BF6E719-6750-4E15-A385-5AA0E401200B}">
      <dgm:prSet/>
      <dgm:spPr/>
      <dgm:t>
        <a:bodyPr/>
        <a:lstStyle/>
        <a:p>
          <a:r>
            <a:rPr lang="en-US" dirty="0"/>
            <a:t>Responsibility: Local Churches, Conferences,  Union</a:t>
          </a:r>
        </a:p>
      </dgm:t>
    </dgm:pt>
    <dgm:pt modelId="{32E883C7-DF63-44F1-84BA-C55D7EA2CE4D}" type="parTrans" cxnId="{9A594A0A-8B22-4C5D-A733-FD7BFB73E254}">
      <dgm:prSet/>
      <dgm:spPr/>
      <dgm:t>
        <a:bodyPr/>
        <a:lstStyle/>
        <a:p>
          <a:endParaRPr lang="en-US"/>
        </a:p>
      </dgm:t>
    </dgm:pt>
    <dgm:pt modelId="{91D701F7-A8B0-409D-899E-CC135FA9F0D4}" type="sibTrans" cxnId="{9A594A0A-8B22-4C5D-A733-FD7BFB73E254}">
      <dgm:prSet/>
      <dgm:spPr/>
      <dgm:t>
        <a:bodyPr/>
        <a:lstStyle/>
        <a:p>
          <a:endParaRPr lang="en-US"/>
        </a:p>
      </dgm:t>
    </dgm:pt>
    <dgm:pt modelId="{A4E834E2-5E6E-5C47-8B61-10894BF3D378}" type="pres">
      <dgm:prSet presAssocID="{5068712F-CABB-407E-A4FB-4AAAB2D29D28}" presName="vert0" presStyleCnt="0">
        <dgm:presLayoutVars>
          <dgm:dir/>
          <dgm:animOne val="branch"/>
          <dgm:animLvl val="lvl"/>
        </dgm:presLayoutVars>
      </dgm:prSet>
      <dgm:spPr/>
    </dgm:pt>
    <dgm:pt modelId="{A6B20D17-4E7D-954B-915D-D89DBEDC72BB}" type="pres">
      <dgm:prSet presAssocID="{97BDB395-E51E-4B59-92CC-024A78D71489}" presName="thickLine" presStyleLbl="alignNode1" presStyleIdx="0" presStyleCnt="6"/>
      <dgm:spPr/>
    </dgm:pt>
    <dgm:pt modelId="{3DED309E-47C2-D741-B97A-4B3F87AEEC02}" type="pres">
      <dgm:prSet presAssocID="{97BDB395-E51E-4B59-92CC-024A78D71489}" presName="horz1" presStyleCnt="0"/>
      <dgm:spPr/>
    </dgm:pt>
    <dgm:pt modelId="{CF960788-72CA-4648-A2D1-95BCD90FC8D1}" type="pres">
      <dgm:prSet presAssocID="{97BDB395-E51E-4B59-92CC-024A78D71489}" presName="tx1" presStyleLbl="revTx" presStyleIdx="0" presStyleCnt="6"/>
      <dgm:spPr/>
    </dgm:pt>
    <dgm:pt modelId="{E46CB7CF-9921-6D42-A22E-F348A44F2A04}" type="pres">
      <dgm:prSet presAssocID="{97BDB395-E51E-4B59-92CC-024A78D71489}" presName="vert1" presStyleCnt="0"/>
      <dgm:spPr/>
    </dgm:pt>
    <dgm:pt modelId="{4017257F-9780-0C45-BA29-54BB9394AEFB}" type="pres">
      <dgm:prSet presAssocID="{AC7B30B8-F78B-4AB4-B13D-6F75DF66EFC5}" presName="thickLine" presStyleLbl="alignNode1" presStyleIdx="1" presStyleCnt="6"/>
      <dgm:spPr/>
    </dgm:pt>
    <dgm:pt modelId="{1ECA94F9-8D63-AB4F-B622-598926D93AC4}" type="pres">
      <dgm:prSet presAssocID="{AC7B30B8-F78B-4AB4-B13D-6F75DF66EFC5}" presName="horz1" presStyleCnt="0"/>
      <dgm:spPr/>
    </dgm:pt>
    <dgm:pt modelId="{9CAEB7D6-6B6D-B24A-AFEE-07F9C74C9F33}" type="pres">
      <dgm:prSet presAssocID="{AC7B30B8-F78B-4AB4-B13D-6F75DF66EFC5}" presName="tx1" presStyleLbl="revTx" presStyleIdx="1" presStyleCnt="6"/>
      <dgm:spPr/>
    </dgm:pt>
    <dgm:pt modelId="{C5E674BF-7897-694E-8A8C-C7D20E49D780}" type="pres">
      <dgm:prSet presAssocID="{AC7B30B8-F78B-4AB4-B13D-6F75DF66EFC5}" presName="vert1" presStyleCnt="0"/>
      <dgm:spPr/>
    </dgm:pt>
    <dgm:pt modelId="{9085B7B1-4DEC-0A46-882D-CEB5C3771141}" type="pres">
      <dgm:prSet presAssocID="{F7FAF5E6-AB22-464C-A329-19EFC2D0A821}" presName="thickLine" presStyleLbl="alignNode1" presStyleIdx="2" presStyleCnt="6"/>
      <dgm:spPr/>
    </dgm:pt>
    <dgm:pt modelId="{609F030E-5CBF-0A40-AB53-6E4C0187CF26}" type="pres">
      <dgm:prSet presAssocID="{F7FAF5E6-AB22-464C-A329-19EFC2D0A821}" presName="horz1" presStyleCnt="0"/>
      <dgm:spPr/>
    </dgm:pt>
    <dgm:pt modelId="{113B25A4-CD7D-9A43-8FE6-A44FE3F27FA8}" type="pres">
      <dgm:prSet presAssocID="{F7FAF5E6-AB22-464C-A329-19EFC2D0A821}" presName="tx1" presStyleLbl="revTx" presStyleIdx="2" presStyleCnt="6"/>
      <dgm:spPr/>
    </dgm:pt>
    <dgm:pt modelId="{015094C6-3804-1A4D-92CF-773E9943DACA}" type="pres">
      <dgm:prSet presAssocID="{F7FAF5E6-AB22-464C-A329-19EFC2D0A821}" presName="vert1" presStyleCnt="0"/>
      <dgm:spPr/>
    </dgm:pt>
    <dgm:pt modelId="{28E75C69-6BC9-0148-AC50-E5A480685D44}" type="pres">
      <dgm:prSet presAssocID="{105E9A9A-D70C-4A63-99FC-3141F2334F68}" presName="thickLine" presStyleLbl="alignNode1" presStyleIdx="3" presStyleCnt="6"/>
      <dgm:spPr/>
    </dgm:pt>
    <dgm:pt modelId="{6C6CFCDD-A508-7542-BDAC-6C28E28379A2}" type="pres">
      <dgm:prSet presAssocID="{105E9A9A-D70C-4A63-99FC-3141F2334F68}" presName="horz1" presStyleCnt="0"/>
      <dgm:spPr/>
    </dgm:pt>
    <dgm:pt modelId="{07DFF0D3-FD79-2B4D-8853-66B643B04DC6}" type="pres">
      <dgm:prSet presAssocID="{105E9A9A-D70C-4A63-99FC-3141F2334F68}" presName="tx1" presStyleLbl="revTx" presStyleIdx="3" presStyleCnt="6"/>
      <dgm:spPr/>
    </dgm:pt>
    <dgm:pt modelId="{A4B67944-3535-AF4E-8F3C-1F9D8D102BAD}" type="pres">
      <dgm:prSet presAssocID="{105E9A9A-D70C-4A63-99FC-3141F2334F68}" presName="vert1" presStyleCnt="0"/>
      <dgm:spPr/>
    </dgm:pt>
    <dgm:pt modelId="{0FDCB27B-B95C-784C-9942-E4F161E1A9EC}" type="pres">
      <dgm:prSet presAssocID="{47126E7A-1245-4FA7-9F8C-2768FF9194D5}" presName="thickLine" presStyleLbl="alignNode1" presStyleIdx="4" presStyleCnt="6"/>
      <dgm:spPr/>
    </dgm:pt>
    <dgm:pt modelId="{DFCF695B-BD5A-FE44-87D1-C343DBE95DFF}" type="pres">
      <dgm:prSet presAssocID="{47126E7A-1245-4FA7-9F8C-2768FF9194D5}" presName="horz1" presStyleCnt="0"/>
      <dgm:spPr/>
    </dgm:pt>
    <dgm:pt modelId="{9DD1FA4A-ECDF-DF44-8CF9-E15A685E665A}" type="pres">
      <dgm:prSet presAssocID="{47126E7A-1245-4FA7-9F8C-2768FF9194D5}" presName="tx1" presStyleLbl="revTx" presStyleIdx="4" presStyleCnt="6"/>
      <dgm:spPr/>
    </dgm:pt>
    <dgm:pt modelId="{2C59AB24-24A9-E241-AF83-219760581558}" type="pres">
      <dgm:prSet presAssocID="{47126E7A-1245-4FA7-9F8C-2768FF9194D5}" presName="vert1" presStyleCnt="0"/>
      <dgm:spPr/>
    </dgm:pt>
    <dgm:pt modelId="{CF5C39CB-54DB-324E-989E-0A116E159F1B}" type="pres">
      <dgm:prSet presAssocID="{4BF6E719-6750-4E15-A385-5AA0E401200B}" presName="thickLine" presStyleLbl="alignNode1" presStyleIdx="5" presStyleCnt="6"/>
      <dgm:spPr/>
    </dgm:pt>
    <dgm:pt modelId="{4E64A192-2460-E543-B3FD-D9D40A953BB1}" type="pres">
      <dgm:prSet presAssocID="{4BF6E719-6750-4E15-A385-5AA0E401200B}" presName="horz1" presStyleCnt="0"/>
      <dgm:spPr/>
    </dgm:pt>
    <dgm:pt modelId="{78F8BC44-A0E1-1544-AEDD-A581AACE247D}" type="pres">
      <dgm:prSet presAssocID="{4BF6E719-6750-4E15-A385-5AA0E401200B}" presName="tx1" presStyleLbl="revTx" presStyleIdx="5" presStyleCnt="6"/>
      <dgm:spPr/>
    </dgm:pt>
    <dgm:pt modelId="{AC59C3AA-581D-1647-9D6A-2E2A075E74D3}" type="pres">
      <dgm:prSet presAssocID="{4BF6E719-6750-4E15-A385-5AA0E401200B}" presName="vert1" presStyleCnt="0"/>
      <dgm:spPr/>
    </dgm:pt>
  </dgm:ptLst>
  <dgm:cxnLst>
    <dgm:cxn modelId="{9A594A0A-8B22-4C5D-A733-FD7BFB73E254}" srcId="{5068712F-CABB-407E-A4FB-4AAAB2D29D28}" destId="{4BF6E719-6750-4E15-A385-5AA0E401200B}" srcOrd="5" destOrd="0" parTransId="{32E883C7-DF63-44F1-84BA-C55D7EA2CE4D}" sibTransId="{91D701F7-A8B0-409D-899E-CC135FA9F0D4}"/>
    <dgm:cxn modelId="{A3AD0626-3577-4943-B780-8DA464473602}" type="presOf" srcId="{105E9A9A-D70C-4A63-99FC-3141F2334F68}" destId="{07DFF0D3-FD79-2B4D-8853-66B643B04DC6}" srcOrd="0" destOrd="0" presId="urn:microsoft.com/office/officeart/2008/layout/LinedList"/>
    <dgm:cxn modelId="{1C4B3C47-8AF7-0C42-B206-D42FF5A08C72}" type="presOf" srcId="{97BDB395-E51E-4B59-92CC-024A78D71489}" destId="{CF960788-72CA-4648-A2D1-95BCD90FC8D1}" srcOrd="0" destOrd="0" presId="urn:microsoft.com/office/officeart/2008/layout/LinedList"/>
    <dgm:cxn modelId="{7626C450-0968-C444-825D-E346F4C68BC0}" type="presOf" srcId="{5068712F-CABB-407E-A4FB-4AAAB2D29D28}" destId="{A4E834E2-5E6E-5C47-8B61-10894BF3D378}" srcOrd="0" destOrd="0" presId="urn:microsoft.com/office/officeart/2008/layout/LinedList"/>
    <dgm:cxn modelId="{79C12B65-2A77-4E57-AA74-D0340E2818B8}" srcId="{5068712F-CABB-407E-A4FB-4AAAB2D29D28}" destId="{AC7B30B8-F78B-4AB4-B13D-6F75DF66EFC5}" srcOrd="1" destOrd="0" parTransId="{71D47E3B-20BC-4517-8809-C72C9FF0C665}" sibTransId="{377F2DA7-95D5-4189-A07E-8A17A379B972}"/>
    <dgm:cxn modelId="{02E3598E-065C-FB41-AC2C-477F8949A595}" type="presOf" srcId="{F7FAF5E6-AB22-464C-A329-19EFC2D0A821}" destId="{113B25A4-CD7D-9A43-8FE6-A44FE3F27FA8}" srcOrd="0" destOrd="0" presId="urn:microsoft.com/office/officeart/2008/layout/LinedList"/>
    <dgm:cxn modelId="{58193E91-2E7F-4D8A-83E1-B33561F2A2A4}" srcId="{5068712F-CABB-407E-A4FB-4AAAB2D29D28}" destId="{47126E7A-1245-4FA7-9F8C-2768FF9194D5}" srcOrd="4" destOrd="0" parTransId="{8A83CCCE-5F0D-409D-B2CC-3047899EEFFA}" sibTransId="{95C71999-8534-4B1F-81A3-70BF95ED1CD0}"/>
    <dgm:cxn modelId="{301A54A1-3E25-45F2-BB76-3340FCE42A32}" srcId="{5068712F-CABB-407E-A4FB-4AAAB2D29D28}" destId="{105E9A9A-D70C-4A63-99FC-3141F2334F68}" srcOrd="3" destOrd="0" parTransId="{1A1964FC-2A68-4912-8E1A-7E30920AFD7E}" sibTransId="{916D5B7F-C44D-4D11-8936-0F753D7B4C29}"/>
    <dgm:cxn modelId="{1FD6E6A4-6845-D446-9965-68BE18C54BE2}" type="presOf" srcId="{4BF6E719-6750-4E15-A385-5AA0E401200B}" destId="{78F8BC44-A0E1-1544-AEDD-A581AACE247D}" srcOrd="0" destOrd="0" presId="urn:microsoft.com/office/officeart/2008/layout/LinedList"/>
    <dgm:cxn modelId="{C534B5D2-E136-6F4C-B14F-29B461DEFFDD}" type="presOf" srcId="{AC7B30B8-F78B-4AB4-B13D-6F75DF66EFC5}" destId="{9CAEB7D6-6B6D-B24A-AFEE-07F9C74C9F33}" srcOrd="0" destOrd="0" presId="urn:microsoft.com/office/officeart/2008/layout/LinedList"/>
    <dgm:cxn modelId="{B76B71D7-B61C-465F-8775-903D5F0DC747}" srcId="{5068712F-CABB-407E-A4FB-4AAAB2D29D28}" destId="{97BDB395-E51E-4B59-92CC-024A78D71489}" srcOrd="0" destOrd="0" parTransId="{FA06AF1E-D6B3-40E8-B358-0ECF1072AA4B}" sibTransId="{5DF3C065-155D-46F6-993D-A0A69B6D804C}"/>
    <dgm:cxn modelId="{797F29EE-8ED8-4A1B-AED0-F9B0D2F8C7CC}" srcId="{5068712F-CABB-407E-A4FB-4AAAB2D29D28}" destId="{F7FAF5E6-AB22-464C-A329-19EFC2D0A821}" srcOrd="2" destOrd="0" parTransId="{25D339A6-1A52-4D43-9783-440EFEA033B3}" sibTransId="{7F1E7C94-EA15-4B4C-B8BE-A606652140C8}"/>
    <dgm:cxn modelId="{659980F4-A18B-144F-BCDF-2031EBAEC6C7}" type="presOf" srcId="{47126E7A-1245-4FA7-9F8C-2768FF9194D5}" destId="{9DD1FA4A-ECDF-DF44-8CF9-E15A685E665A}" srcOrd="0" destOrd="0" presId="urn:microsoft.com/office/officeart/2008/layout/LinedList"/>
    <dgm:cxn modelId="{C1A40845-6340-A642-8FEC-4154F6646F88}" type="presParOf" srcId="{A4E834E2-5E6E-5C47-8B61-10894BF3D378}" destId="{A6B20D17-4E7D-954B-915D-D89DBEDC72BB}" srcOrd="0" destOrd="0" presId="urn:microsoft.com/office/officeart/2008/layout/LinedList"/>
    <dgm:cxn modelId="{04147B08-F1CA-6B44-A0ED-056F8741EFB3}" type="presParOf" srcId="{A4E834E2-5E6E-5C47-8B61-10894BF3D378}" destId="{3DED309E-47C2-D741-B97A-4B3F87AEEC02}" srcOrd="1" destOrd="0" presId="urn:microsoft.com/office/officeart/2008/layout/LinedList"/>
    <dgm:cxn modelId="{6C03E116-9790-6442-AED7-86ACA5730B47}" type="presParOf" srcId="{3DED309E-47C2-D741-B97A-4B3F87AEEC02}" destId="{CF960788-72CA-4648-A2D1-95BCD90FC8D1}" srcOrd="0" destOrd="0" presId="urn:microsoft.com/office/officeart/2008/layout/LinedList"/>
    <dgm:cxn modelId="{88F6EF6F-BA3F-5849-860C-62385AAD6D29}" type="presParOf" srcId="{3DED309E-47C2-D741-B97A-4B3F87AEEC02}" destId="{E46CB7CF-9921-6D42-A22E-F348A44F2A04}" srcOrd="1" destOrd="0" presId="urn:microsoft.com/office/officeart/2008/layout/LinedList"/>
    <dgm:cxn modelId="{5BBE6719-FA32-EC44-8AA8-F35E2CADE212}" type="presParOf" srcId="{A4E834E2-5E6E-5C47-8B61-10894BF3D378}" destId="{4017257F-9780-0C45-BA29-54BB9394AEFB}" srcOrd="2" destOrd="0" presId="urn:microsoft.com/office/officeart/2008/layout/LinedList"/>
    <dgm:cxn modelId="{4F9B953B-EAC7-2746-A1F9-87DACC38DDD8}" type="presParOf" srcId="{A4E834E2-5E6E-5C47-8B61-10894BF3D378}" destId="{1ECA94F9-8D63-AB4F-B622-598926D93AC4}" srcOrd="3" destOrd="0" presId="urn:microsoft.com/office/officeart/2008/layout/LinedList"/>
    <dgm:cxn modelId="{52BDE048-DB7F-9A43-A169-536EF7289162}" type="presParOf" srcId="{1ECA94F9-8D63-AB4F-B622-598926D93AC4}" destId="{9CAEB7D6-6B6D-B24A-AFEE-07F9C74C9F33}" srcOrd="0" destOrd="0" presId="urn:microsoft.com/office/officeart/2008/layout/LinedList"/>
    <dgm:cxn modelId="{E6AB834E-A20C-264C-8657-5886702DDE18}" type="presParOf" srcId="{1ECA94F9-8D63-AB4F-B622-598926D93AC4}" destId="{C5E674BF-7897-694E-8A8C-C7D20E49D780}" srcOrd="1" destOrd="0" presId="urn:microsoft.com/office/officeart/2008/layout/LinedList"/>
    <dgm:cxn modelId="{5770D6C2-76F8-7145-A718-F36B66B44B62}" type="presParOf" srcId="{A4E834E2-5E6E-5C47-8B61-10894BF3D378}" destId="{9085B7B1-4DEC-0A46-882D-CEB5C3771141}" srcOrd="4" destOrd="0" presId="urn:microsoft.com/office/officeart/2008/layout/LinedList"/>
    <dgm:cxn modelId="{0EE2CCBF-4315-0F4C-A36C-D9FE60750FF9}" type="presParOf" srcId="{A4E834E2-5E6E-5C47-8B61-10894BF3D378}" destId="{609F030E-5CBF-0A40-AB53-6E4C0187CF26}" srcOrd="5" destOrd="0" presId="urn:microsoft.com/office/officeart/2008/layout/LinedList"/>
    <dgm:cxn modelId="{07780FCE-F3F6-8B4D-8043-A7818288CF0A}" type="presParOf" srcId="{609F030E-5CBF-0A40-AB53-6E4C0187CF26}" destId="{113B25A4-CD7D-9A43-8FE6-A44FE3F27FA8}" srcOrd="0" destOrd="0" presId="urn:microsoft.com/office/officeart/2008/layout/LinedList"/>
    <dgm:cxn modelId="{E57BE73D-3860-094A-B3DD-BACDEE67DC8D}" type="presParOf" srcId="{609F030E-5CBF-0A40-AB53-6E4C0187CF26}" destId="{015094C6-3804-1A4D-92CF-773E9943DACA}" srcOrd="1" destOrd="0" presId="urn:microsoft.com/office/officeart/2008/layout/LinedList"/>
    <dgm:cxn modelId="{6B11D45B-2593-924C-A7BF-9C20DFA47A64}" type="presParOf" srcId="{A4E834E2-5E6E-5C47-8B61-10894BF3D378}" destId="{28E75C69-6BC9-0148-AC50-E5A480685D44}" srcOrd="6" destOrd="0" presId="urn:microsoft.com/office/officeart/2008/layout/LinedList"/>
    <dgm:cxn modelId="{2F7F065D-C3B7-7F42-AE06-ADC6131E8549}" type="presParOf" srcId="{A4E834E2-5E6E-5C47-8B61-10894BF3D378}" destId="{6C6CFCDD-A508-7542-BDAC-6C28E28379A2}" srcOrd="7" destOrd="0" presId="urn:microsoft.com/office/officeart/2008/layout/LinedList"/>
    <dgm:cxn modelId="{9D8EF821-8239-A34E-B8BE-F145089A461E}" type="presParOf" srcId="{6C6CFCDD-A508-7542-BDAC-6C28E28379A2}" destId="{07DFF0D3-FD79-2B4D-8853-66B643B04DC6}" srcOrd="0" destOrd="0" presId="urn:microsoft.com/office/officeart/2008/layout/LinedList"/>
    <dgm:cxn modelId="{1C4D06AD-01AA-AD44-AD1E-66715C5BA071}" type="presParOf" srcId="{6C6CFCDD-A508-7542-BDAC-6C28E28379A2}" destId="{A4B67944-3535-AF4E-8F3C-1F9D8D102BAD}" srcOrd="1" destOrd="0" presId="urn:microsoft.com/office/officeart/2008/layout/LinedList"/>
    <dgm:cxn modelId="{50DDBF98-D3D1-6F41-9576-F597BED45452}" type="presParOf" srcId="{A4E834E2-5E6E-5C47-8B61-10894BF3D378}" destId="{0FDCB27B-B95C-784C-9942-E4F161E1A9EC}" srcOrd="8" destOrd="0" presId="urn:microsoft.com/office/officeart/2008/layout/LinedList"/>
    <dgm:cxn modelId="{7FEE037F-3E17-A547-9B1C-B8B66D5BE55F}" type="presParOf" srcId="{A4E834E2-5E6E-5C47-8B61-10894BF3D378}" destId="{DFCF695B-BD5A-FE44-87D1-C343DBE95DFF}" srcOrd="9" destOrd="0" presId="urn:microsoft.com/office/officeart/2008/layout/LinedList"/>
    <dgm:cxn modelId="{6034666A-737B-454A-BEA3-1ABB1D34D8F3}" type="presParOf" srcId="{DFCF695B-BD5A-FE44-87D1-C343DBE95DFF}" destId="{9DD1FA4A-ECDF-DF44-8CF9-E15A685E665A}" srcOrd="0" destOrd="0" presId="urn:microsoft.com/office/officeart/2008/layout/LinedList"/>
    <dgm:cxn modelId="{1F2F5337-198D-244E-9C13-27BD72600BBC}" type="presParOf" srcId="{DFCF695B-BD5A-FE44-87D1-C343DBE95DFF}" destId="{2C59AB24-24A9-E241-AF83-219760581558}" srcOrd="1" destOrd="0" presId="urn:microsoft.com/office/officeart/2008/layout/LinedList"/>
    <dgm:cxn modelId="{1E1724CB-B492-B847-AA89-FDF8B3F3DD84}" type="presParOf" srcId="{A4E834E2-5E6E-5C47-8B61-10894BF3D378}" destId="{CF5C39CB-54DB-324E-989E-0A116E159F1B}" srcOrd="10" destOrd="0" presId="urn:microsoft.com/office/officeart/2008/layout/LinedList"/>
    <dgm:cxn modelId="{A809072C-34D9-2F43-8948-63D8E2098C14}" type="presParOf" srcId="{A4E834E2-5E6E-5C47-8B61-10894BF3D378}" destId="{4E64A192-2460-E543-B3FD-D9D40A953BB1}" srcOrd="11" destOrd="0" presId="urn:microsoft.com/office/officeart/2008/layout/LinedList"/>
    <dgm:cxn modelId="{1FD6F85B-A4AE-A64C-BB95-8A28B43D8EBD}" type="presParOf" srcId="{4E64A192-2460-E543-B3FD-D9D40A953BB1}" destId="{78F8BC44-A0E1-1544-AEDD-A581AACE247D}" srcOrd="0" destOrd="0" presId="urn:microsoft.com/office/officeart/2008/layout/LinedList"/>
    <dgm:cxn modelId="{BABC92C4-F0B1-4E4A-A3B4-800E320D55A9}" type="presParOf" srcId="{4E64A192-2460-E543-B3FD-D9D40A953BB1}" destId="{AC59C3AA-581D-1647-9D6A-2E2A075E74D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031F490-43BE-4FEA-B537-ACC9F829FE5A}"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26BA607E-04FE-421C-92D2-2A4F1BBE65D0}">
      <dgm:prSet/>
      <dgm:spPr/>
      <dgm:t>
        <a:bodyPr/>
        <a:lstStyle/>
        <a:p>
          <a:r>
            <a:rPr lang="en-US" b="1" dirty="0"/>
            <a:t>Timing: </a:t>
          </a:r>
          <a:r>
            <a:rPr lang="en-US" b="0" dirty="0"/>
            <a:t>2-3 Months before Impact </a:t>
          </a:r>
        </a:p>
      </dgm:t>
    </dgm:pt>
    <dgm:pt modelId="{092A72AC-9820-42D7-BB66-9B473015ED3E}" type="parTrans" cxnId="{DDDA60BD-B6FF-4063-9905-5A98F2638277}">
      <dgm:prSet/>
      <dgm:spPr/>
      <dgm:t>
        <a:bodyPr/>
        <a:lstStyle/>
        <a:p>
          <a:endParaRPr lang="en-US"/>
        </a:p>
      </dgm:t>
    </dgm:pt>
    <dgm:pt modelId="{55BAEA62-BE63-4D35-AA9C-1480FD1F0786}" type="sibTrans" cxnId="{DDDA60BD-B6FF-4063-9905-5A98F2638277}">
      <dgm:prSet/>
      <dgm:spPr/>
      <dgm:t>
        <a:bodyPr/>
        <a:lstStyle/>
        <a:p>
          <a:endParaRPr lang="en-US"/>
        </a:p>
      </dgm:t>
    </dgm:pt>
    <dgm:pt modelId="{61E5AFFB-A682-4594-A995-CAB2D4451BFF}">
      <dgm:prSet/>
      <dgm:spPr/>
      <dgm:t>
        <a:bodyPr/>
        <a:lstStyle/>
        <a:p>
          <a:r>
            <a:rPr lang="en-US" b="1" dirty="0"/>
            <a:t>Key Actions:</a:t>
          </a:r>
        </a:p>
      </dgm:t>
    </dgm:pt>
    <dgm:pt modelId="{6C2F395F-B483-4244-A858-A5D937659925}" type="parTrans" cxnId="{571CA044-5207-4EE6-B6DE-64D5A12186B7}">
      <dgm:prSet/>
      <dgm:spPr/>
      <dgm:t>
        <a:bodyPr/>
        <a:lstStyle/>
        <a:p>
          <a:endParaRPr lang="en-US"/>
        </a:p>
      </dgm:t>
    </dgm:pt>
    <dgm:pt modelId="{0AC60FD1-4647-4F9A-B676-BB47B88BDDFD}" type="sibTrans" cxnId="{571CA044-5207-4EE6-B6DE-64D5A12186B7}">
      <dgm:prSet/>
      <dgm:spPr/>
      <dgm:t>
        <a:bodyPr/>
        <a:lstStyle/>
        <a:p>
          <a:endParaRPr lang="en-US"/>
        </a:p>
      </dgm:t>
    </dgm:pt>
    <dgm:pt modelId="{357491C0-AC2B-42BD-B125-D6271ADA27F4}">
      <dgm:prSet/>
      <dgm:spPr/>
      <dgm:t>
        <a:bodyPr/>
        <a:lstStyle/>
        <a:p>
          <a:r>
            <a:rPr lang="en-US"/>
            <a:t>Prayer Visitation</a:t>
          </a:r>
        </a:p>
      </dgm:t>
    </dgm:pt>
    <dgm:pt modelId="{A799644B-3B8D-4BE2-AADB-F7514414545C}" type="parTrans" cxnId="{518CA762-24B2-4B2D-852D-51A51DC82E5E}">
      <dgm:prSet/>
      <dgm:spPr/>
      <dgm:t>
        <a:bodyPr/>
        <a:lstStyle/>
        <a:p>
          <a:endParaRPr lang="en-US"/>
        </a:p>
      </dgm:t>
    </dgm:pt>
    <dgm:pt modelId="{AE27A0F2-A441-41C4-8316-7AA3775C92E1}" type="sibTrans" cxnId="{518CA762-24B2-4B2D-852D-51A51DC82E5E}">
      <dgm:prSet/>
      <dgm:spPr/>
      <dgm:t>
        <a:bodyPr/>
        <a:lstStyle/>
        <a:p>
          <a:endParaRPr lang="en-US"/>
        </a:p>
      </dgm:t>
    </dgm:pt>
    <dgm:pt modelId="{932A6E24-C092-4199-A82D-29326F83CE14}">
      <dgm:prSet/>
      <dgm:spPr/>
      <dgm:t>
        <a:bodyPr/>
        <a:lstStyle/>
        <a:p>
          <a:r>
            <a:rPr lang="en-US"/>
            <a:t>Literature Distribution</a:t>
          </a:r>
        </a:p>
      </dgm:t>
    </dgm:pt>
    <dgm:pt modelId="{13EAB54C-8FB6-4D85-84BF-ED863F1F894A}" type="parTrans" cxnId="{BA1F525F-1829-427C-BFF9-650E2BD0CCC8}">
      <dgm:prSet/>
      <dgm:spPr/>
      <dgm:t>
        <a:bodyPr/>
        <a:lstStyle/>
        <a:p>
          <a:endParaRPr lang="en-US"/>
        </a:p>
      </dgm:t>
    </dgm:pt>
    <dgm:pt modelId="{C9CF6A49-9433-4957-AC5E-808E380AA6FD}" type="sibTrans" cxnId="{BA1F525F-1829-427C-BFF9-650E2BD0CCC8}">
      <dgm:prSet/>
      <dgm:spPr/>
      <dgm:t>
        <a:bodyPr/>
        <a:lstStyle/>
        <a:p>
          <a:endParaRPr lang="en-US"/>
        </a:p>
      </dgm:t>
    </dgm:pt>
    <dgm:pt modelId="{B92E74BB-D522-413B-9DA1-448ECF9BAA45}">
      <dgm:prSet/>
      <dgm:spPr/>
      <dgm:t>
        <a:bodyPr/>
        <a:lstStyle/>
        <a:p>
          <a:r>
            <a:rPr lang="en-US"/>
            <a:t>Record &amp; follow-up contacts</a:t>
          </a:r>
        </a:p>
      </dgm:t>
    </dgm:pt>
    <dgm:pt modelId="{15663AD6-9B93-4220-B844-EE54BD3CA62D}" type="parTrans" cxnId="{D459C569-A4F2-4F67-9DCB-B6B7AC43E3BE}">
      <dgm:prSet/>
      <dgm:spPr/>
      <dgm:t>
        <a:bodyPr/>
        <a:lstStyle/>
        <a:p>
          <a:endParaRPr lang="en-US"/>
        </a:p>
      </dgm:t>
    </dgm:pt>
    <dgm:pt modelId="{2A62EC34-06D6-4D47-A989-33CC7B13EB3F}" type="sibTrans" cxnId="{D459C569-A4F2-4F67-9DCB-B6B7AC43E3BE}">
      <dgm:prSet/>
      <dgm:spPr/>
      <dgm:t>
        <a:bodyPr/>
        <a:lstStyle/>
        <a:p>
          <a:endParaRPr lang="en-US"/>
        </a:p>
      </dgm:t>
    </dgm:pt>
    <dgm:pt modelId="{46D4CDDC-707D-4075-BFF4-6047C33C2725}">
      <dgm:prSet/>
      <dgm:spPr/>
      <dgm:t>
        <a:bodyPr/>
        <a:lstStyle/>
        <a:p>
          <a:r>
            <a:rPr lang="en-US" dirty="0"/>
            <a:t>Responsibility: Local Churches, Conferences, Union Oversight</a:t>
          </a:r>
        </a:p>
      </dgm:t>
    </dgm:pt>
    <dgm:pt modelId="{1940AA17-34A3-4EE5-B452-FD4507EEED00}" type="parTrans" cxnId="{C908D996-4C4B-472A-9A4C-7FD43CB73E77}">
      <dgm:prSet/>
      <dgm:spPr/>
      <dgm:t>
        <a:bodyPr/>
        <a:lstStyle/>
        <a:p>
          <a:endParaRPr lang="en-US"/>
        </a:p>
      </dgm:t>
    </dgm:pt>
    <dgm:pt modelId="{E28DEC84-4373-4976-BE23-F72250CBDE84}" type="sibTrans" cxnId="{C908D996-4C4B-472A-9A4C-7FD43CB73E77}">
      <dgm:prSet/>
      <dgm:spPr/>
      <dgm:t>
        <a:bodyPr/>
        <a:lstStyle/>
        <a:p>
          <a:endParaRPr lang="en-US"/>
        </a:p>
      </dgm:t>
    </dgm:pt>
    <dgm:pt modelId="{35D9E0E6-8D46-B44D-9DF1-200E7FEE5CA5}" type="pres">
      <dgm:prSet presAssocID="{5031F490-43BE-4FEA-B537-ACC9F829FE5A}" presName="vert0" presStyleCnt="0">
        <dgm:presLayoutVars>
          <dgm:dir/>
          <dgm:animOne val="branch"/>
          <dgm:animLvl val="lvl"/>
        </dgm:presLayoutVars>
      </dgm:prSet>
      <dgm:spPr/>
    </dgm:pt>
    <dgm:pt modelId="{683F447A-0243-F04D-8686-0BAE9AFC0A5B}" type="pres">
      <dgm:prSet presAssocID="{26BA607E-04FE-421C-92D2-2A4F1BBE65D0}" presName="thickLine" presStyleLbl="alignNode1" presStyleIdx="0" presStyleCnt="6"/>
      <dgm:spPr/>
    </dgm:pt>
    <dgm:pt modelId="{8477C2C6-0E81-AA41-831F-08BCCBF9BA60}" type="pres">
      <dgm:prSet presAssocID="{26BA607E-04FE-421C-92D2-2A4F1BBE65D0}" presName="horz1" presStyleCnt="0"/>
      <dgm:spPr/>
    </dgm:pt>
    <dgm:pt modelId="{C5648766-1AD0-3448-A617-EFB8B2438549}" type="pres">
      <dgm:prSet presAssocID="{26BA607E-04FE-421C-92D2-2A4F1BBE65D0}" presName="tx1" presStyleLbl="revTx" presStyleIdx="0" presStyleCnt="6"/>
      <dgm:spPr/>
    </dgm:pt>
    <dgm:pt modelId="{EF65C484-D3AA-944C-B543-35C7BC2D61F0}" type="pres">
      <dgm:prSet presAssocID="{26BA607E-04FE-421C-92D2-2A4F1BBE65D0}" presName="vert1" presStyleCnt="0"/>
      <dgm:spPr/>
    </dgm:pt>
    <dgm:pt modelId="{515DB805-E237-F040-8351-099EB8455E0F}" type="pres">
      <dgm:prSet presAssocID="{61E5AFFB-A682-4594-A995-CAB2D4451BFF}" presName="thickLine" presStyleLbl="alignNode1" presStyleIdx="1" presStyleCnt="6"/>
      <dgm:spPr/>
    </dgm:pt>
    <dgm:pt modelId="{021FB061-33F0-8A48-815A-13CECB754D32}" type="pres">
      <dgm:prSet presAssocID="{61E5AFFB-A682-4594-A995-CAB2D4451BFF}" presName="horz1" presStyleCnt="0"/>
      <dgm:spPr/>
    </dgm:pt>
    <dgm:pt modelId="{AE0EA93C-5B71-E946-8DE8-C18F191D1121}" type="pres">
      <dgm:prSet presAssocID="{61E5AFFB-A682-4594-A995-CAB2D4451BFF}" presName="tx1" presStyleLbl="revTx" presStyleIdx="1" presStyleCnt="6"/>
      <dgm:spPr/>
    </dgm:pt>
    <dgm:pt modelId="{97803F34-BCF7-734E-B1EE-A630752C35D6}" type="pres">
      <dgm:prSet presAssocID="{61E5AFFB-A682-4594-A995-CAB2D4451BFF}" presName="vert1" presStyleCnt="0"/>
      <dgm:spPr/>
    </dgm:pt>
    <dgm:pt modelId="{1BE5C993-AF86-A643-8CA1-239D20583136}" type="pres">
      <dgm:prSet presAssocID="{357491C0-AC2B-42BD-B125-D6271ADA27F4}" presName="thickLine" presStyleLbl="alignNode1" presStyleIdx="2" presStyleCnt="6"/>
      <dgm:spPr/>
    </dgm:pt>
    <dgm:pt modelId="{1A7056BB-7401-8C47-B0D5-CBF9F190E99F}" type="pres">
      <dgm:prSet presAssocID="{357491C0-AC2B-42BD-B125-D6271ADA27F4}" presName="horz1" presStyleCnt="0"/>
      <dgm:spPr/>
    </dgm:pt>
    <dgm:pt modelId="{2B4AFC5C-5558-AF4F-812A-B2613F6C4C62}" type="pres">
      <dgm:prSet presAssocID="{357491C0-AC2B-42BD-B125-D6271ADA27F4}" presName="tx1" presStyleLbl="revTx" presStyleIdx="2" presStyleCnt="6"/>
      <dgm:spPr/>
    </dgm:pt>
    <dgm:pt modelId="{4C2B0D29-7643-1045-B8ED-FBFAA53BD0E5}" type="pres">
      <dgm:prSet presAssocID="{357491C0-AC2B-42BD-B125-D6271ADA27F4}" presName="vert1" presStyleCnt="0"/>
      <dgm:spPr/>
    </dgm:pt>
    <dgm:pt modelId="{C1CEF11F-24D8-1C46-982C-19AF2A903F22}" type="pres">
      <dgm:prSet presAssocID="{932A6E24-C092-4199-A82D-29326F83CE14}" presName="thickLine" presStyleLbl="alignNode1" presStyleIdx="3" presStyleCnt="6"/>
      <dgm:spPr/>
    </dgm:pt>
    <dgm:pt modelId="{58BFD414-4F3D-B847-BB65-EB7F4FC3DB79}" type="pres">
      <dgm:prSet presAssocID="{932A6E24-C092-4199-A82D-29326F83CE14}" presName="horz1" presStyleCnt="0"/>
      <dgm:spPr/>
    </dgm:pt>
    <dgm:pt modelId="{CF2E05DA-3867-514C-8D01-11A117AC6583}" type="pres">
      <dgm:prSet presAssocID="{932A6E24-C092-4199-A82D-29326F83CE14}" presName="tx1" presStyleLbl="revTx" presStyleIdx="3" presStyleCnt="6"/>
      <dgm:spPr/>
    </dgm:pt>
    <dgm:pt modelId="{69642EEA-9B8B-154C-805B-3AAEBB2A0BE7}" type="pres">
      <dgm:prSet presAssocID="{932A6E24-C092-4199-A82D-29326F83CE14}" presName="vert1" presStyleCnt="0"/>
      <dgm:spPr/>
    </dgm:pt>
    <dgm:pt modelId="{DC36E504-38EB-EC4B-BBEB-98818FEB667F}" type="pres">
      <dgm:prSet presAssocID="{B92E74BB-D522-413B-9DA1-448ECF9BAA45}" presName="thickLine" presStyleLbl="alignNode1" presStyleIdx="4" presStyleCnt="6"/>
      <dgm:spPr/>
    </dgm:pt>
    <dgm:pt modelId="{E81A7742-F99E-F248-8A60-9EC37C803775}" type="pres">
      <dgm:prSet presAssocID="{B92E74BB-D522-413B-9DA1-448ECF9BAA45}" presName="horz1" presStyleCnt="0"/>
      <dgm:spPr/>
    </dgm:pt>
    <dgm:pt modelId="{35835252-FBEE-FE45-8005-66D5F4E3D913}" type="pres">
      <dgm:prSet presAssocID="{B92E74BB-D522-413B-9DA1-448ECF9BAA45}" presName="tx1" presStyleLbl="revTx" presStyleIdx="4" presStyleCnt="6"/>
      <dgm:spPr/>
    </dgm:pt>
    <dgm:pt modelId="{081D4784-2F6B-7649-8DA2-E8A4DEE5921E}" type="pres">
      <dgm:prSet presAssocID="{B92E74BB-D522-413B-9DA1-448ECF9BAA45}" presName="vert1" presStyleCnt="0"/>
      <dgm:spPr/>
    </dgm:pt>
    <dgm:pt modelId="{4E987E6B-4B7D-EA4A-92EF-7636887B35C6}" type="pres">
      <dgm:prSet presAssocID="{46D4CDDC-707D-4075-BFF4-6047C33C2725}" presName="thickLine" presStyleLbl="alignNode1" presStyleIdx="5" presStyleCnt="6"/>
      <dgm:spPr/>
    </dgm:pt>
    <dgm:pt modelId="{A7C91EFB-C8EE-A54E-B0FF-2AA65F551F59}" type="pres">
      <dgm:prSet presAssocID="{46D4CDDC-707D-4075-BFF4-6047C33C2725}" presName="horz1" presStyleCnt="0"/>
      <dgm:spPr/>
    </dgm:pt>
    <dgm:pt modelId="{37085D94-0A18-5040-A724-599EE8853B28}" type="pres">
      <dgm:prSet presAssocID="{46D4CDDC-707D-4075-BFF4-6047C33C2725}" presName="tx1" presStyleLbl="revTx" presStyleIdx="5" presStyleCnt="6"/>
      <dgm:spPr/>
    </dgm:pt>
    <dgm:pt modelId="{0CE3E84C-8F17-734B-884D-93850C28D309}" type="pres">
      <dgm:prSet presAssocID="{46D4CDDC-707D-4075-BFF4-6047C33C2725}" presName="vert1" presStyleCnt="0"/>
      <dgm:spPr/>
    </dgm:pt>
  </dgm:ptLst>
  <dgm:cxnLst>
    <dgm:cxn modelId="{4C327A03-C302-F640-9AC2-B66FED16FAD5}" type="presOf" srcId="{932A6E24-C092-4199-A82D-29326F83CE14}" destId="{CF2E05DA-3867-514C-8D01-11A117AC6583}" srcOrd="0" destOrd="0" presId="urn:microsoft.com/office/officeart/2008/layout/LinedList"/>
    <dgm:cxn modelId="{15279813-9F88-584B-8090-510EBBEC72EC}" type="presOf" srcId="{46D4CDDC-707D-4075-BFF4-6047C33C2725}" destId="{37085D94-0A18-5040-A724-599EE8853B28}" srcOrd="0" destOrd="0" presId="urn:microsoft.com/office/officeart/2008/layout/LinedList"/>
    <dgm:cxn modelId="{A644EC16-B71E-7940-BC63-AC7A409D0D7F}" type="presOf" srcId="{5031F490-43BE-4FEA-B537-ACC9F829FE5A}" destId="{35D9E0E6-8D46-B44D-9DF1-200E7FEE5CA5}" srcOrd="0" destOrd="0" presId="urn:microsoft.com/office/officeart/2008/layout/LinedList"/>
    <dgm:cxn modelId="{D91B3134-7771-A34D-90A3-4E8F2B311FE0}" type="presOf" srcId="{B92E74BB-D522-413B-9DA1-448ECF9BAA45}" destId="{35835252-FBEE-FE45-8005-66D5F4E3D913}" srcOrd="0" destOrd="0" presId="urn:microsoft.com/office/officeart/2008/layout/LinedList"/>
    <dgm:cxn modelId="{D669BA36-B52B-2242-9D1A-8A86AE06D565}" type="presOf" srcId="{26BA607E-04FE-421C-92D2-2A4F1BBE65D0}" destId="{C5648766-1AD0-3448-A617-EFB8B2438549}" srcOrd="0" destOrd="0" presId="urn:microsoft.com/office/officeart/2008/layout/LinedList"/>
    <dgm:cxn modelId="{571CA044-5207-4EE6-B6DE-64D5A12186B7}" srcId="{5031F490-43BE-4FEA-B537-ACC9F829FE5A}" destId="{61E5AFFB-A682-4594-A995-CAB2D4451BFF}" srcOrd="1" destOrd="0" parTransId="{6C2F395F-B483-4244-A858-A5D937659925}" sibTransId="{0AC60FD1-4647-4F9A-B676-BB47B88BDDFD}"/>
    <dgm:cxn modelId="{BA1F525F-1829-427C-BFF9-650E2BD0CCC8}" srcId="{5031F490-43BE-4FEA-B537-ACC9F829FE5A}" destId="{932A6E24-C092-4199-A82D-29326F83CE14}" srcOrd="3" destOrd="0" parTransId="{13EAB54C-8FB6-4D85-84BF-ED863F1F894A}" sibTransId="{C9CF6A49-9433-4957-AC5E-808E380AA6FD}"/>
    <dgm:cxn modelId="{518CA762-24B2-4B2D-852D-51A51DC82E5E}" srcId="{5031F490-43BE-4FEA-B537-ACC9F829FE5A}" destId="{357491C0-AC2B-42BD-B125-D6271ADA27F4}" srcOrd="2" destOrd="0" parTransId="{A799644B-3B8D-4BE2-AADB-F7514414545C}" sibTransId="{AE27A0F2-A441-41C4-8316-7AA3775C92E1}"/>
    <dgm:cxn modelId="{D459C569-A4F2-4F67-9DCB-B6B7AC43E3BE}" srcId="{5031F490-43BE-4FEA-B537-ACC9F829FE5A}" destId="{B92E74BB-D522-413B-9DA1-448ECF9BAA45}" srcOrd="4" destOrd="0" parTransId="{15663AD6-9B93-4220-B844-EE54BD3CA62D}" sibTransId="{2A62EC34-06D6-4D47-A989-33CC7B13EB3F}"/>
    <dgm:cxn modelId="{8B259088-9FD2-1B45-8E4E-D7B668EDED4F}" type="presOf" srcId="{61E5AFFB-A682-4594-A995-CAB2D4451BFF}" destId="{AE0EA93C-5B71-E946-8DE8-C18F191D1121}" srcOrd="0" destOrd="0" presId="urn:microsoft.com/office/officeart/2008/layout/LinedList"/>
    <dgm:cxn modelId="{C908D996-4C4B-472A-9A4C-7FD43CB73E77}" srcId="{5031F490-43BE-4FEA-B537-ACC9F829FE5A}" destId="{46D4CDDC-707D-4075-BFF4-6047C33C2725}" srcOrd="5" destOrd="0" parTransId="{1940AA17-34A3-4EE5-B452-FD4507EEED00}" sibTransId="{E28DEC84-4373-4976-BE23-F72250CBDE84}"/>
    <dgm:cxn modelId="{C056E6A2-30E7-394B-B51F-1572A6105AC6}" type="presOf" srcId="{357491C0-AC2B-42BD-B125-D6271ADA27F4}" destId="{2B4AFC5C-5558-AF4F-812A-B2613F6C4C62}" srcOrd="0" destOrd="0" presId="urn:microsoft.com/office/officeart/2008/layout/LinedList"/>
    <dgm:cxn modelId="{DDDA60BD-B6FF-4063-9905-5A98F2638277}" srcId="{5031F490-43BE-4FEA-B537-ACC9F829FE5A}" destId="{26BA607E-04FE-421C-92D2-2A4F1BBE65D0}" srcOrd="0" destOrd="0" parTransId="{092A72AC-9820-42D7-BB66-9B473015ED3E}" sibTransId="{55BAEA62-BE63-4D35-AA9C-1480FD1F0786}"/>
    <dgm:cxn modelId="{AE4D8075-D30B-234E-8FDA-9869397134E9}" type="presParOf" srcId="{35D9E0E6-8D46-B44D-9DF1-200E7FEE5CA5}" destId="{683F447A-0243-F04D-8686-0BAE9AFC0A5B}" srcOrd="0" destOrd="0" presId="urn:microsoft.com/office/officeart/2008/layout/LinedList"/>
    <dgm:cxn modelId="{7E71B49F-6E8C-1647-BED5-6E60CB634C67}" type="presParOf" srcId="{35D9E0E6-8D46-B44D-9DF1-200E7FEE5CA5}" destId="{8477C2C6-0E81-AA41-831F-08BCCBF9BA60}" srcOrd="1" destOrd="0" presId="urn:microsoft.com/office/officeart/2008/layout/LinedList"/>
    <dgm:cxn modelId="{AE3CDA4B-6060-4C4E-A7F1-A8CF45FC47C0}" type="presParOf" srcId="{8477C2C6-0E81-AA41-831F-08BCCBF9BA60}" destId="{C5648766-1AD0-3448-A617-EFB8B2438549}" srcOrd="0" destOrd="0" presId="urn:microsoft.com/office/officeart/2008/layout/LinedList"/>
    <dgm:cxn modelId="{5B38313C-D986-E94B-B0D5-18E9F695D750}" type="presParOf" srcId="{8477C2C6-0E81-AA41-831F-08BCCBF9BA60}" destId="{EF65C484-D3AA-944C-B543-35C7BC2D61F0}" srcOrd="1" destOrd="0" presId="urn:microsoft.com/office/officeart/2008/layout/LinedList"/>
    <dgm:cxn modelId="{7A867106-A98D-474B-9854-444B7B698565}" type="presParOf" srcId="{35D9E0E6-8D46-B44D-9DF1-200E7FEE5CA5}" destId="{515DB805-E237-F040-8351-099EB8455E0F}" srcOrd="2" destOrd="0" presId="urn:microsoft.com/office/officeart/2008/layout/LinedList"/>
    <dgm:cxn modelId="{3DACC00D-B1E5-E940-B4EE-F22B59E91CA2}" type="presParOf" srcId="{35D9E0E6-8D46-B44D-9DF1-200E7FEE5CA5}" destId="{021FB061-33F0-8A48-815A-13CECB754D32}" srcOrd="3" destOrd="0" presId="urn:microsoft.com/office/officeart/2008/layout/LinedList"/>
    <dgm:cxn modelId="{AB535C2D-6717-2E46-982E-9D6FAD28C6E9}" type="presParOf" srcId="{021FB061-33F0-8A48-815A-13CECB754D32}" destId="{AE0EA93C-5B71-E946-8DE8-C18F191D1121}" srcOrd="0" destOrd="0" presId="urn:microsoft.com/office/officeart/2008/layout/LinedList"/>
    <dgm:cxn modelId="{76689603-138E-324A-AB10-13006A570B5F}" type="presParOf" srcId="{021FB061-33F0-8A48-815A-13CECB754D32}" destId="{97803F34-BCF7-734E-B1EE-A630752C35D6}" srcOrd="1" destOrd="0" presId="urn:microsoft.com/office/officeart/2008/layout/LinedList"/>
    <dgm:cxn modelId="{8DE6984C-1349-CB45-AD7A-B7CD4708B643}" type="presParOf" srcId="{35D9E0E6-8D46-B44D-9DF1-200E7FEE5CA5}" destId="{1BE5C993-AF86-A643-8CA1-239D20583136}" srcOrd="4" destOrd="0" presId="urn:microsoft.com/office/officeart/2008/layout/LinedList"/>
    <dgm:cxn modelId="{D982D145-D0B1-D34B-8913-0B445D366AB7}" type="presParOf" srcId="{35D9E0E6-8D46-B44D-9DF1-200E7FEE5CA5}" destId="{1A7056BB-7401-8C47-B0D5-CBF9F190E99F}" srcOrd="5" destOrd="0" presId="urn:microsoft.com/office/officeart/2008/layout/LinedList"/>
    <dgm:cxn modelId="{4BCA0AF8-155F-424E-AFB5-A8867782EB83}" type="presParOf" srcId="{1A7056BB-7401-8C47-B0D5-CBF9F190E99F}" destId="{2B4AFC5C-5558-AF4F-812A-B2613F6C4C62}" srcOrd="0" destOrd="0" presId="urn:microsoft.com/office/officeart/2008/layout/LinedList"/>
    <dgm:cxn modelId="{E7FC17BD-5041-8646-98F8-F03422FB3C0E}" type="presParOf" srcId="{1A7056BB-7401-8C47-B0D5-CBF9F190E99F}" destId="{4C2B0D29-7643-1045-B8ED-FBFAA53BD0E5}" srcOrd="1" destOrd="0" presId="urn:microsoft.com/office/officeart/2008/layout/LinedList"/>
    <dgm:cxn modelId="{DF37E16F-2313-2A4A-9FAD-D3F2F8D1BEDF}" type="presParOf" srcId="{35D9E0E6-8D46-B44D-9DF1-200E7FEE5CA5}" destId="{C1CEF11F-24D8-1C46-982C-19AF2A903F22}" srcOrd="6" destOrd="0" presId="urn:microsoft.com/office/officeart/2008/layout/LinedList"/>
    <dgm:cxn modelId="{01E8E638-0F72-0F4C-8697-62FCEA167FCB}" type="presParOf" srcId="{35D9E0E6-8D46-B44D-9DF1-200E7FEE5CA5}" destId="{58BFD414-4F3D-B847-BB65-EB7F4FC3DB79}" srcOrd="7" destOrd="0" presId="urn:microsoft.com/office/officeart/2008/layout/LinedList"/>
    <dgm:cxn modelId="{16306A7F-10B5-1B43-94D2-9DB9ADD26595}" type="presParOf" srcId="{58BFD414-4F3D-B847-BB65-EB7F4FC3DB79}" destId="{CF2E05DA-3867-514C-8D01-11A117AC6583}" srcOrd="0" destOrd="0" presId="urn:microsoft.com/office/officeart/2008/layout/LinedList"/>
    <dgm:cxn modelId="{F986F058-080F-8D4C-864A-988B6B53B132}" type="presParOf" srcId="{58BFD414-4F3D-B847-BB65-EB7F4FC3DB79}" destId="{69642EEA-9B8B-154C-805B-3AAEBB2A0BE7}" srcOrd="1" destOrd="0" presId="urn:microsoft.com/office/officeart/2008/layout/LinedList"/>
    <dgm:cxn modelId="{657D7C97-3410-934A-A2D2-F1ECF505751A}" type="presParOf" srcId="{35D9E0E6-8D46-B44D-9DF1-200E7FEE5CA5}" destId="{DC36E504-38EB-EC4B-BBEB-98818FEB667F}" srcOrd="8" destOrd="0" presId="urn:microsoft.com/office/officeart/2008/layout/LinedList"/>
    <dgm:cxn modelId="{A5E63532-BB88-3248-841C-2AE89D219045}" type="presParOf" srcId="{35D9E0E6-8D46-B44D-9DF1-200E7FEE5CA5}" destId="{E81A7742-F99E-F248-8A60-9EC37C803775}" srcOrd="9" destOrd="0" presId="urn:microsoft.com/office/officeart/2008/layout/LinedList"/>
    <dgm:cxn modelId="{28107F5A-D20B-544F-972B-9D56D9B0866A}" type="presParOf" srcId="{E81A7742-F99E-F248-8A60-9EC37C803775}" destId="{35835252-FBEE-FE45-8005-66D5F4E3D913}" srcOrd="0" destOrd="0" presId="urn:microsoft.com/office/officeart/2008/layout/LinedList"/>
    <dgm:cxn modelId="{8C8D897A-7D7F-3A42-8965-8FBDA0967A0A}" type="presParOf" srcId="{E81A7742-F99E-F248-8A60-9EC37C803775}" destId="{081D4784-2F6B-7649-8DA2-E8A4DEE5921E}" srcOrd="1" destOrd="0" presId="urn:microsoft.com/office/officeart/2008/layout/LinedList"/>
    <dgm:cxn modelId="{C4F30D77-63BA-CE44-BD17-4A8991D1E3B7}" type="presParOf" srcId="{35D9E0E6-8D46-B44D-9DF1-200E7FEE5CA5}" destId="{4E987E6B-4B7D-EA4A-92EF-7636887B35C6}" srcOrd="10" destOrd="0" presId="urn:microsoft.com/office/officeart/2008/layout/LinedList"/>
    <dgm:cxn modelId="{9E531811-AA97-7646-91E0-09AAC2118A9B}" type="presParOf" srcId="{35D9E0E6-8D46-B44D-9DF1-200E7FEE5CA5}" destId="{A7C91EFB-C8EE-A54E-B0FF-2AA65F551F59}" srcOrd="11" destOrd="0" presId="urn:microsoft.com/office/officeart/2008/layout/LinedList"/>
    <dgm:cxn modelId="{8B454A89-0927-044C-A512-F03AE0474E1A}" type="presParOf" srcId="{A7C91EFB-C8EE-A54E-B0FF-2AA65F551F59}" destId="{37085D94-0A18-5040-A724-599EE8853B28}" srcOrd="0" destOrd="0" presId="urn:microsoft.com/office/officeart/2008/layout/LinedList"/>
    <dgm:cxn modelId="{379E8EB2-3B68-CA4D-9157-69918D16F4BA}" type="presParOf" srcId="{A7C91EFB-C8EE-A54E-B0FF-2AA65F551F59}" destId="{0CE3E84C-8F17-734B-884D-93850C28D30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85B4179-71B2-4AA6-90B6-EE38604A00CA}"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6C9B3010-F536-439B-8D08-D65D56512ADD}">
      <dgm:prSet/>
      <dgm:spPr/>
      <dgm:t>
        <a:bodyPr/>
        <a:lstStyle/>
        <a:p>
          <a:r>
            <a:rPr lang="en-US" b="1" dirty="0"/>
            <a:t>Timing: </a:t>
          </a:r>
          <a:r>
            <a:rPr lang="en-US" dirty="0"/>
            <a:t>4th Quarter of each year</a:t>
          </a:r>
        </a:p>
      </dgm:t>
    </dgm:pt>
    <dgm:pt modelId="{C6636E41-35A9-4679-8E7A-972758314467}" type="parTrans" cxnId="{04A60BAC-0B55-482E-8349-BB1DAD3492E4}">
      <dgm:prSet/>
      <dgm:spPr/>
      <dgm:t>
        <a:bodyPr/>
        <a:lstStyle/>
        <a:p>
          <a:endParaRPr lang="en-US"/>
        </a:p>
      </dgm:t>
    </dgm:pt>
    <dgm:pt modelId="{F09F5B1D-9BD1-48CA-A240-341B78BE4E20}" type="sibTrans" cxnId="{04A60BAC-0B55-482E-8349-BB1DAD3492E4}">
      <dgm:prSet/>
      <dgm:spPr/>
      <dgm:t>
        <a:bodyPr/>
        <a:lstStyle/>
        <a:p>
          <a:endParaRPr lang="en-US"/>
        </a:p>
      </dgm:t>
    </dgm:pt>
    <dgm:pt modelId="{769E4120-5323-49F6-A53C-C248194F0910}">
      <dgm:prSet/>
      <dgm:spPr/>
      <dgm:t>
        <a:bodyPr/>
        <a:lstStyle/>
        <a:p>
          <a:r>
            <a:rPr lang="en-US"/>
            <a:t>Scope: All local churches across the four conferences</a:t>
          </a:r>
        </a:p>
      </dgm:t>
    </dgm:pt>
    <dgm:pt modelId="{CFE31EE1-B462-48E9-A855-57A2E4315438}" type="parTrans" cxnId="{4DEA3AC2-E875-40FA-8821-3B745B02865E}">
      <dgm:prSet/>
      <dgm:spPr/>
      <dgm:t>
        <a:bodyPr/>
        <a:lstStyle/>
        <a:p>
          <a:endParaRPr lang="en-US"/>
        </a:p>
      </dgm:t>
    </dgm:pt>
    <dgm:pt modelId="{3F98E1C2-F7E2-4431-800F-BB6FB4B3A218}" type="sibTrans" cxnId="{4DEA3AC2-E875-40FA-8821-3B745B02865E}">
      <dgm:prSet/>
      <dgm:spPr/>
      <dgm:t>
        <a:bodyPr/>
        <a:lstStyle/>
        <a:p>
          <a:endParaRPr lang="en-US"/>
        </a:p>
      </dgm:t>
    </dgm:pt>
    <dgm:pt modelId="{F66E5232-3504-42DC-B720-15B3D4B01FCB}">
      <dgm:prSet/>
      <dgm:spPr/>
      <dgm:t>
        <a:bodyPr/>
        <a:lstStyle/>
        <a:p>
          <a:r>
            <a:rPr lang="en-US" b="1" dirty="0"/>
            <a:t>Key Actions:</a:t>
          </a:r>
        </a:p>
      </dgm:t>
    </dgm:pt>
    <dgm:pt modelId="{46F122DF-8C23-49C6-813E-821D9AF148B0}" type="parTrans" cxnId="{75B10D86-F193-4AD1-BF7E-8D3C9BBBFF3C}">
      <dgm:prSet/>
      <dgm:spPr/>
      <dgm:t>
        <a:bodyPr/>
        <a:lstStyle/>
        <a:p>
          <a:endParaRPr lang="en-US"/>
        </a:p>
      </dgm:t>
    </dgm:pt>
    <dgm:pt modelId="{E2E9676E-A67E-4089-9998-5A0F0AF67736}" type="sibTrans" cxnId="{75B10D86-F193-4AD1-BF7E-8D3C9BBBFF3C}">
      <dgm:prSet/>
      <dgm:spPr/>
      <dgm:t>
        <a:bodyPr/>
        <a:lstStyle/>
        <a:p>
          <a:endParaRPr lang="en-US"/>
        </a:p>
      </dgm:t>
    </dgm:pt>
    <dgm:pt modelId="{4F6E88E2-965A-4982-A241-6C8969A49C34}">
      <dgm:prSet/>
      <dgm:spPr/>
      <dgm:t>
        <a:bodyPr/>
        <a:lstStyle/>
        <a:p>
          <a:r>
            <a:rPr lang="en-US" dirty="0"/>
            <a:t>• Provide training on mentorship and retention strategies for new members</a:t>
          </a:r>
        </a:p>
      </dgm:t>
    </dgm:pt>
    <dgm:pt modelId="{BFD0C633-1A1D-4553-8A8E-CF60936A7A26}" type="parTrans" cxnId="{975B5B3F-EF2A-4790-BF5D-5C5B22EAB80C}">
      <dgm:prSet/>
      <dgm:spPr/>
      <dgm:t>
        <a:bodyPr/>
        <a:lstStyle/>
        <a:p>
          <a:endParaRPr lang="en-US"/>
        </a:p>
      </dgm:t>
    </dgm:pt>
    <dgm:pt modelId="{E873428D-013D-4314-AEC3-C58A1D980D42}" type="sibTrans" cxnId="{975B5B3F-EF2A-4790-BF5D-5C5B22EAB80C}">
      <dgm:prSet/>
      <dgm:spPr/>
      <dgm:t>
        <a:bodyPr/>
        <a:lstStyle/>
        <a:p>
          <a:endParaRPr lang="en-US"/>
        </a:p>
      </dgm:t>
    </dgm:pt>
    <dgm:pt modelId="{A01B5B55-62EA-4A03-8065-2384F26C58F3}">
      <dgm:prSet/>
      <dgm:spPr/>
      <dgm:t>
        <a:bodyPr/>
        <a:lstStyle/>
        <a:p>
          <a:r>
            <a:rPr lang="en-US"/>
            <a:t>• Equip local leaders to guide new members into ongoing discipleship</a:t>
          </a:r>
        </a:p>
      </dgm:t>
    </dgm:pt>
    <dgm:pt modelId="{B60B2194-D4C5-486F-8D0B-F9C144DEE229}" type="parTrans" cxnId="{C8EECDD1-A511-4A1D-A1D4-CB26E183FCE1}">
      <dgm:prSet/>
      <dgm:spPr/>
      <dgm:t>
        <a:bodyPr/>
        <a:lstStyle/>
        <a:p>
          <a:endParaRPr lang="en-US"/>
        </a:p>
      </dgm:t>
    </dgm:pt>
    <dgm:pt modelId="{B253F093-D437-4B3C-90BF-FF4BEDE9F106}" type="sibTrans" cxnId="{C8EECDD1-A511-4A1D-A1D4-CB26E183FCE1}">
      <dgm:prSet/>
      <dgm:spPr/>
      <dgm:t>
        <a:bodyPr/>
        <a:lstStyle/>
        <a:p>
          <a:endParaRPr lang="en-US"/>
        </a:p>
      </dgm:t>
    </dgm:pt>
    <dgm:pt modelId="{0668E4AB-DC01-4389-9F44-7246AE7B0797}">
      <dgm:prSet/>
      <dgm:spPr/>
      <dgm:t>
        <a:bodyPr/>
        <a:lstStyle/>
        <a:p>
          <a:r>
            <a:rPr lang="en-US" dirty="0"/>
            <a:t>• Implement follow-up and consolidation programs to strengthen church membership</a:t>
          </a:r>
        </a:p>
      </dgm:t>
    </dgm:pt>
    <dgm:pt modelId="{8A4B7580-0CF3-438D-AFF4-D4466448FA6C}" type="parTrans" cxnId="{B2302A55-4006-4C3D-B552-A240ED902C67}">
      <dgm:prSet/>
      <dgm:spPr/>
      <dgm:t>
        <a:bodyPr/>
        <a:lstStyle/>
        <a:p>
          <a:endParaRPr lang="en-US"/>
        </a:p>
      </dgm:t>
    </dgm:pt>
    <dgm:pt modelId="{99E05295-D69E-43A5-8EE5-B43F1304B3EA}" type="sibTrans" cxnId="{B2302A55-4006-4C3D-B552-A240ED902C67}">
      <dgm:prSet/>
      <dgm:spPr/>
      <dgm:t>
        <a:bodyPr/>
        <a:lstStyle/>
        <a:p>
          <a:endParaRPr lang="en-US"/>
        </a:p>
      </dgm:t>
    </dgm:pt>
    <dgm:pt modelId="{12846915-C0DD-224F-8320-8E3A09B0018C}" type="pres">
      <dgm:prSet presAssocID="{485B4179-71B2-4AA6-90B6-EE38604A00CA}" presName="vert0" presStyleCnt="0">
        <dgm:presLayoutVars>
          <dgm:dir/>
          <dgm:animOne val="branch"/>
          <dgm:animLvl val="lvl"/>
        </dgm:presLayoutVars>
      </dgm:prSet>
      <dgm:spPr/>
    </dgm:pt>
    <dgm:pt modelId="{D2F61116-3EBE-9244-91B5-82AA72D5EFD8}" type="pres">
      <dgm:prSet presAssocID="{6C9B3010-F536-439B-8D08-D65D56512ADD}" presName="thickLine" presStyleLbl="alignNode1" presStyleIdx="0" presStyleCnt="6"/>
      <dgm:spPr/>
    </dgm:pt>
    <dgm:pt modelId="{4645D295-A99B-1D4E-A6D5-DD30F29213FE}" type="pres">
      <dgm:prSet presAssocID="{6C9B3010-F536-439B-8D08-D65D56512ADD}" presName="horz1" presStyleCnt="0"/>
      <dgm:spPr/>
    </dgm:pt>
    <dgm:pt modelId="{28FB9EE1-EC4A-674E-96D3-AFC584C94048}" type="pres">
      <dgm:prSet presAssocID="{6C9B3010-F536-439B-8D08-D65D56512ADD}" presName="tx1" presStyleLbl="revTx" presStyleIdx="0" presStyleCnt="6"/>
      <dgm:spPr/>
    </dgm:pt>
    <dgm:pt modelId="{0DDDD463-093F-A34D-8DF0-093FC9207E52}" type="pres">
      <dgm:prSet presAssocID="{6C9B3010-F536-439B-8D08-D65D56512ADD}" presName="vert1" presStyleCnt="0"/>
      <dgm:spPr/>
    </dgm:pt>
    <dgm:pt modelId="{F0B9420C-A938-2742-A609-883A9C256291}" type="pres">
      <dgm:prSet presAssocID="{769E4120-5323-49F6-A53C-C248194F0910}" presName="thickLine" presStyleLbl="alignNode1" presStyleIdx="1" presStyleCnt="6"/>
      <dgm:spPr/>
    </dgm:pt>
    <dgm:pt modelId="{D819B05F-D88C-AD4C-A225-97B0041ACF89}" type="pres">
      <dgm:prSet presAssocID="{769E4120-5323-49F6-A53C-C248194F0910}" presName="horz1" presStyleCnt="0"/>
      <dgm:spPr/>
    </dgm:pt>
    <dgm:pt modelId="{B9D73630-57E6-D747-A76E-200ECB708ECA}" type="pres">
      <dgm:prSet presAssocID="{769E4120-5323-49F6-A53C-C248194F0910}" presName="tx1" presStyleLbl="revTx" presStyleIdx="1" presStyleCnt="6"/>
      <dgm:spPr/>
    </dgm:pt>
    <dgm:pt modelId="{F29E97E2-D746-AE4F-B70F-DCCFB6C07D91}" type="pres">
      <dgm:prSet presAssocID="{769E4120-5323-49F6-A53C-C248194F0910}" presName="vert1" presStyleCnt="0"/>
      <dgm:spPr/>
    </dgm:pt>
    <dgm:pt modelId="{9AE52B6B-D137-DD48-B1DC-F4D4B1F569D3}" type="pres">
      <dgm:prSet presAssocID="{F66E5232-3504-42DC-B720-15B3D4B01FCB}" presName="thickLine" presStyleLbl="alignNode1" presStyleIdx="2" presStyleCnt="6"/>
      <dgm:spPr/>
    </dgm:pt>
    <dgm:pt modelId="{4A32FEB5-D351-364F-A29A-7483FA2584A7}" type="pres">
      <dgm:prSet presAssocID="{F66E5232-3504-42DC-B720-15B3D4B01FCB}" presName="horz1" presStyleCnt="0"/>
      <dgm:spPr/>
    </dgm:pt>
    <dgm:pt modelId="{03177357-8A36-8D42-976B-BB77E155EF73}" type="pres">
      <dgm:prSet presAssocID="{F66E5232-3504-42DC-B720-15B3D4B01FCB}" presName="tx1" presStyleLbl="revTx" presStyleIdx="2" presStyleCnt="6"/>
      <dgm:spPr/>
    </dgm:pt>
    <dgm:pt modelId="{398D60E2-6BF1-3347-A670-85E32D9B949A}" type="pres">
      <dgm:prSet presAssocID="{F66E5232-3504-42DC-B720-15B3D4B01FCB}" presName="vert1" presStyleCnt="0"/>
      <dgm:spPr/>
    </dgm:pt>
    <dgm:pt modelId="{214C0C53-1C88-FA40-95DF-2232C5E92BCA}" type="pres">
      <dgm:prSet presAssocID="{4F6E88E2-965A-4982-A241-6C8969A49C34}" presName="thickLine" presStyleLbl="alignNode1" presStyleIdx="3" presStyleCnt="6"/>
      <dgm:spPr/>
    </dgm:pt>
    <dgm:pt modelId="{2C93FA7C-A61A-5F47-9969-F693FC7B0121}" type="pres">
      <dgm:prSet presAssocID="{4F6E88E2-965A-4982-A241-6C8969A49C34}" presName="horz1" presStyleCnt="0"/>
      <dgm:spPr/>
    </dgm:pt>
    <dgm:pt modelId="{B0C5FB8F-A3AB-184E-8C3B-D1F310E43182}" type="pres">
      <dgm:prSet presAssocID="{4F6E88E2-965A-4982-A241-6C8969A49C34}" presName="tx1" presStyleLbl="revTx" presStyleIdx="3" presStyleCnt="6"/>
      <dgm:spPr/>
    </dgm:pt>
    <dgm:pt modelId="{EDB9759C-978C-3E45-AF4B-D8724AA66B43}" type="pres">
      <dgm:prSet presAssocID="{4F6E88E2-965A-4982-A241-6C8969A49C34}" presName="vert1" presStyleCnt="0"/>
      <dgm:spPr/>
    </dgm:pt>
    <dgm:pt modelId="{3A2F0ED1-3A2A-9945-B72A-8E2E90FEF987}" type="pres">
      <dgm:prSet presAssocID="{A01B5B55-62EA-4A03-8065-2384F26C58F3}" presName="thickLine" presStyleLbl="alignNode1" presStyleIdx="4" presStyleCnt="6"/>
      <dgm:spPr/>
    </dgm:pt>
    <dgm:pt modelId="{66AA729F-D7DD-CD49-819D-2B96965AA34C}" type="pres">
      <dgm:prSet presAssocID="{A01B5B55-62EA-4A03-8065-2384F26C58F3}" presName="horz1" presStyleCnt="0"/>
      <dgm:spPr/>
    </dgm:pt>
    <dgm:pt modelId="{5CCF1735-35B8-164D-8143-566B83982527}" type="pres">
      <dgm:prSet presAssocID="{A01B5B55-62EA-4A03-8065-2384F26C58F3}" presName="tx1" presStyleLbl="revTx" presStyleIdx="4" presStyleCnt="6"/>
      <dgm:spPr/>
    </dgm:pt>
    <dgm:pt modelId="{ABE2B942-0837-F34B-A4AE-D74928E1D2D5}" type="pres">
      <dgm:prSet presAssocID="{A01B5B55-62EA-4A03-8065-2384F26C58F3}" presName="vert1" presStyleCnt="0"/>
      <dgm:spPr/>
    </dgm:pt>
    <dgm:pt modelId="{07D38FB5-8618-A94B-9877-CB56FDA4B805}" type="pres">
      <dgm:prSet presAssocID="{0668E4AB-DC01-4389-9F44-7246AE7B0797}" presName="thickLine" presStyleLbl="alignNode1" presStyleIdx="5" presStyleCnt="6"/>
      <dgm:spPr/>
    </dgm:pt>
    <dgm:pt modelId="{0B2B08D5-4DE7-934E-9279-B63029829892}" type="pres">
      <dgm:prSet presAssocID="{0668E4AB-DC01-4389-9F44-7246AE7B0797}" presName="horz1" presStyleCnt="0"/>
      <dgm:spPr/>
    </dgm:pt>
    <dgm:pt modelId="{AB2531D9-B180-9145-A128-856AC7B78FCD}" type="pres">
      <dgm:prSet presAssocID="{0668E4AB-DC01-4389-9F44-7246AE7B0797}" presName="tx1" presStyleLbl="revTx" presStyleIdx="5" presStyleCnt="6"/>
      <dgm:spPr/>
    </dgm:pt>
    <dgm:pt modelId="{BE406D74-56C1-2448-A60D-0510C44F8710}" type="pres">
      <dgm:prSet presAssocID="{0668E4AB-DC01-4389-9F44-7246AE7B0797}" presName="vert1" presStyleCnt="0"/>
      <dgm:spPr/>
    </dgm:pt>
  </dgm:ptLst>
  <dgm:cxnLst>
    <dgm:cxn modelId="{C1709605-7475-204D-95FF-4640AB963FD1}" type="presOf" srcId="{F66E5232-3504-42DC-B720-15B3D4B01FCB}" destId="{03177357-8A36-8D42-976B-BB77E155EF73}" srcOrd="0" destOrd="0" presId="urn:microsoft.com/office/officeart/2008/layout/LinedList"/>
    <dgm:cxn modelId="{71CE3E3F-AA2D-644C-8881-1AC61766E779}" type="presOf" srcId="{0668E4AB-DC01-4389-9F44-7246AE7B0797}" destId="{AB2531D9-B180-9145-A128-856AC7B78FCD}" srcOrd="0" destOrd="0" presId="urn:microsoft.com/office/officeart/2008/layout/LinedList"/>
    <dgm:cxn modelId="{975B5B3F-EF2A-4790-BF5D-5C5B22EAB80C}" srcId="{485B4179-71B2-4AA6-90B6-EE38604A00CA}" destId="{4F6E88E2-965A-4982-A241-6C8969A49C34}" srcOrd="3" destOrd="0" parTransId="{BFD0C633-1A1D-4553-8A8E-CF60936A7A26}" sibTransId="{E873428D-013D-4314-AEC3-C58A1D980D42}"/>
    <dgm:cxn modelId="{98688B46-307E-BD4B-A222-752509FC47A7}" type="presOf" srcId="{485B4179-71B2-4AA6-90B6-EE38604A00CA}" destId="{12846915-C0DD-224F-8320-8E3A09B0018C}" srcOrd="0" destOrd="0" presId="urn:microsoft.com/office/officeart/2008/layout/LinedList"/>
    <dgm:cxn modelId="{B2302A55-4006-4C3D-B552-A240ED902C67}" srcId="{485B4179-71B2-4AA6-90B6-EE38604A00CA}" destId="{0668E4AB-DC01-4389-9F44-7246AE7B0797}" srcOrd="5" destOrd="0" parTransId="{8A4B7580-0CF3-438D-AFF4-D4466448FA6C}" sibTransId="{99E05295-D69E-43A5-8EE5-B43F1304B3EA}"/>
    <dgm:cxn modelId="{40AE545F-FE41-734A-A7C7-6ACC8F44E814}" type="presOf" srcId="{769E4120-5323-49F6-A53C-C248194F0910}" destId="{B9D73630-57E6-D747-A76E-200ECB708ECA}" srcOrd="0" destOrd="0" presId="urn:microsoft.com/office/officeart/2008/layout/LinedList"/>
    <dgm:cxn modelId="{5AA70784-B7FA-134A-934A-79A57854DA22}" type="presOf" srcId="{6C9B3010-F536-439B-8D08-D65D56512ADD}" destId="{28FB9EE1-EC4A-674E-96D3-AFC584C94048}" srcOrd="0" destOrd="0" presId="urn:microsoft.com/office/officeart/2008/layout/LinedList"/>
    <dgm:cxn modelId="{75B10D86-F193-4AD1-BF7E-8D3C9BBBFF3C}" srcId="{485B4179-71B2-4AA6-90B6-EE38604A00CA}" destId="{F66E5232-3504-42DC-B720-15B3D4B01FCB}" srcOrd="2" destOrd="0" parTransId="{46F122DF-8C23-49C6-813E-821D9AF148B0}" sibTransId="{E2E9676E-A67E-4089-9998-5A0F0AF67736}"/>
    <dgm:cxn modelId="{BE46C4A0-5EA9-F247-96B3-6A8203D786CE}" type="presOf" srcId="{A01B5B55-62EA-4A03-8065-2384F26C58F3}" destId="{5CCF1735-35B8-164D-8143-566B83982527}" srcOrd="0" destOrd="0" presId="urn:microsoft.com/office/officeart/2008/layout/LinedList"/>
    <dgm:cxn modelId="{04A60BAC-0B55-482E-8349-BB1DAD3492E4}" srcId="{485B4179-71B2-4AA6-90B6-EE38604A00CA}" destId="{6C9B3010-F536-439B-8D08-D65D56512ADD}" srcOrd="0" destOrd="0" parTransId="{C6636E41-35A9-4679-8E7A-972758314467}" sibTransId="{F09F5B1D-9BD1-48CA-A240-341B78BE4E20}"/>
    <dgm:cxn modelId="{4DEA3AC2-E875-40FA-8821-3B745B02865E}" srcId="{485B4179-71B2-4AA6-90B6-EE38604A00CA}" destId="{769E4120-5323-49F6-A53C-C248194F0910}" srcOrd="1" destOrd="0" parTransId="{CFE31EE1-B462-48E9-A855-57A2E4315438}" sibTransId="{3F98E1C2-F7E2-4431-800F-BB6FB4B3A218}"/>
    <dgm:cxn modelId="{EE7152CE-0725-2544-B167-10F8C9F74D40}" type="presOf" srcId="{4F6E88E2-965A-4982-A241-6C8969A49C34}" destId="{B0C5FB8F-A3AB-184E-8C3B-D1F310E43182}" srcOrd="0" destOrd="0" presId="urn:microsoft.com/office/officeart/2008/layout/LinedList"/>
    <dgm:cxn modelId="{C8EECDD1-A511-4A1D-A1D4-CB26E183FCE1}" srcId="{485B4179-71B2-4AA6-90B6-EE38604A00CA}" destId="{A01B5B55-62EA-4A03-8065-2384F26C58F3}" srcOrd="4" destOrd="0" parTransId="{B60B2194-D4C5-486F-8D0B-F9C144DEE229}" sibTransId="{B253F093-D437-4B3C-90BF-FF4BEDE9F106}"/>
    <dgm:cxn modelId="{138F83DF-945B-584E-BDFE-1898073E1809}" type="presParOf" srcId="{12846915-C0DD-224F-8320-8E3A09B0018C}" destId="{D2F61116-3EBE-9244-91B5-82AA72D5EFD8}" srcOrd="0" destOrd="0" presId="urn:microsoft.com/office/officeart/2008/layout/LinedList"/>
    <dgm:cxn modelId="{50159CF8-EA9A-8941-994A-2963B6BF6B22}" type="presParOf" srcId="{12846915-C0DD-224F-8320-8E3A09B0018C}" destId="{4645D295-A99B-1D4E-A6D5-DD30F29213FE}" srcOrd="1" destOrd="0" presId="urn:microsoft.com/office/officeart/2008/layout/LinedList"/>
    <dgm:cxn modelId="{F8A83B06-5029-734D-90CC-80B067A804DF}" type="presParOf" srcId="{4645D295-A99B-1D4E-A6D5-DD30F29213FE}" destId="{28FB9EE1-EC4A-674E-96D3-AFC584C94048}" srcOrd="0" destOrd="0" presId="urn:microsoft.com/office/officeart/2008/layout/LinedList"/>
    <dgm:cxn modelId="{4B19BC6D-C8A4-564B-B317-A5E3095B4910}" type="presParOf" srcId="{4645D295-A99B-1D4E-A6D5-DD30F29213FE}" destId="{0DDDD463-093F-A34D-8DF0-093FC9207E52}" srcOrd="1" destOrd="0" presId="urn:microsoft.com/office/officeart/2008/layout/LinedList"/>
    <dgm:cxn modelId="{BFCD1606-6E6E-FD4E-BF1A-540EDD56C831}" type="presParOf" srcId="{12846915-C0DD-224F-8320-8E3A09B0018C}" destId="{F0B9420C-A938-2742-A609-883A9C256291}" srcOrd="2" destOrd="0" presId="urn:microsoft.com/office/officeart/2008/layout/LinedList"/>
    <dgm:cxn modelId="{6C692089-C034-7141-9E02-B84CF2890EA8}" type="presParOf" srcId="{12846915-C0DD-224F-8320-8E3A09B0018C}" destId="{D819B05F-D88C-AD4C-A225-97B0041ACF89}" srcOrd="3" destOrd="0" presId="urn:microsoft.com/office/officeart/2008/layout/LinedList"/>
    <dgm:cxn modelId="{C1ADF4B5-FBBF-4C44-AEDA-14124E110AD5}" type="presParOf" srcId="{D819B05F-D88C-AD4C-A225-97B0041ACF89}" destId="{B9D73630-57E6-D747-A76E-200ECB708ECA}" srcOrd="0" destOrd="0" presId="urn:microsoft.com/office/officeart/2008/layout/LinedList"/>
    <dgm:cxn modelId="{AC25A4A5-41E3-E946-882C-C9B244D811B0}" type="presParOf" srcId="{D819B05F-D88C-AD4C-A225-97B0041ACF89}" destId="{F29E97E2-D746-AE4F-B70F-DCCFB6C07D91}" srcOrd="1" destOrd="0" presId="urn:microsoft.com/office/officeart/2008/layout/LinedList"/>
    <dgm:cxn modelId="{E5E1D1C4-063B-4D48-B159-DB565D205314}" type="presParOf" srcId="{12846915-C0DD-224F-8320-8E3A09B0018C}" destId="{9AE52B6B-D137-DD48-B1DC-F4D4B1F569D3}" srcOrd="4" destOrd="0" presId="urn:microsoft.com/office/officeart/2008/layout/LinedList"/>
    <dgm:cxn modelId="{48E99520-7AA2-D848-BF45-0D4A3757404C}" type="presParOf" srcId="{12846915-C0DD-224F-8320-8E3A09B0018C}" destId="{4A32FEB5-D351-364F-A29A-7483FA2584A7}" srcOrd="5" destOrd="0" presId="urn:microsoft.com/office/officeart/2008/layout/LinedList"/>
    <dgm:cxn modelId="{13B8BE30-02DE-A441-8AD6-133F1486B71C}" type="presParOf" srcId="{4A32FEB5-D351-364F-A29A-7483FA2584A7}" destId="{03177357-8A36-8D42-976B-BB77E155EF73}" srcOrd="0" destOrd="0" presId="urn:microsoft.com/office/officeart/2008/layout/LinedList"/>
    <dgm:cxn modelId="{25D4509A-84D6-0A4E-9E32-1D5684582851}" type="presParOf" srcId="{4A32FEB5-D351-364F-A29A-7483FA2584A7}" destId="{398D60E2-6BF1-3347-A670-85E32D9B949A}" srcOrd="1" destOrd="0" presId="urn:microsoft.com/office/officeart/2008/layout/LinedList"/>
    <dgm:cxn modelId="{C13DD3E0-0DD9-EB4A-ACE9-5C7A4919B4EC}" type="presParOf" srcId="{12846915-C0DD-224F-8320-8E3A09B0018C}" destId="{214C0C53-1C88-FA40-95DF-2232C5E92BCA}" srcOrd="6" destOrd="0" presId="urn:microsoft.com/office/officeart/2008/layout/LinedList"/>
    <dgm:cxn modelId="{57557FFC-728A-0145-8956-60A458E1AFAE}" type="presParOf" srcId="{12846915-C0DD-224F-8320-8E3A09B0018C}" destId="{2C93FA7C-A61A-5F47-9969-F693FC7B0121}" srcOrd="7" destOrd="0" presId="urn:microsoft.com/office/officeart/2008/layout/LinedList"/>
    <dgm:cxn modelId="{4676929C-4EF4-F240-BE1F-0790E00F01A2}" type="presParOf" srcId="{2C93FA7C-A61A-5F47-9969-F693FC7B0121}" destId="{B0C5FB8F-A3AB-184E-8C3B-D1F310E43182}" srcOrd="0" destOrd="0" presId="urn:microsoft.com/office/officeart/2008/layout/LinedList"/>
    <dgm:cxn modelId="{14F253E7-DD93-CB47-9467-4B9013AD2FBC}" type="presParOf" srcId="{2C93FA7C-A61A-5F47-9969-F693FC7B0121}" destId="{EDB9759C-978C-3E45-AF4B-D8724AA66B43}" srcOrd="1" destOrd="0" presId="urn:microsoft.com/office/officeart/2008/layout/LinedList"/>
    <dgm:cxn modelId="{3B8E8801-C69F-3548-9927-E946CD63DA35}" type="presParOf" srcId="{12846915-C0DD-224F-8320-8E3A09B0018C}" destId="{3A2F0ED1-3A2A-9945-B72A-8E2E90FEF987}" srcOrd="8" destOrd="0" presId="urn:microsoft.com/office/officeart/2008/layout/LinedList"/>
    <dgm:cxn modelId="{2E10484B-BB56-7146-848B-954374D7EEC9}" type="presParOf" srcId="{12846915-C0DD-224F-8320-8E3A09B0018C}" destId="{66AA729F-D7DD-CD49-819D-2B96965AA34C}" srcOrd="9" destOrd="0" presId="urn:microsoft.com/office/officeart/2008/layout/LinedList"/>
    <dgm:cxn modelId="{4660D3F4-6E00-D444-B01E-F5AFC036566D}" type="presParOf" srcId="{66AA729F-D7DD-CD49-819D-2B96965AA34C}" destId="{5CCF1735-35B8-164D-8143-566B83982527}" srcOrd="0" destOrd="0" presId="urn:microsoft.com/office/officeart/2008/layout/LinedList"/>
    <dgm:cxn modelId="{776471C1-BEB7-FB4D-B53C-69BB27892639}" type="presParOf" srcId="{66AA729F-D7DD-CD49-819D-2B96965AA34C}" destId="{ABE2B942-0837-F34B-A4AE-D74928E1D2D5}" srcOrd="1" destOrd="0" presId="urn:microsoft.com/office/officeart/2008/layout/LinedList"/>
    <dgm:cxn modelId="{FF52A707-E57F-5441-93C2-C888A6E76325}" type="presParOf" srcId="{12846915-C0DD-224F-8320-8E3A09B0018C}" destId="{07D38FB5-8618-A94B-9877-CB56FDA4B805}" srcOrd="10" destOrd="0" presId="urn:microsoft.com/office/officeart/2008/layout/LinedList"/>
    <dgm:cxn modelId="{C78C8A6C-5888-8A4D-A631-32514025C534}" type="presParOf" srcId="{12846915-C0DD-224F-8320-8E3A09B0018C}" destId="{0B2B08D5-4DE7-934E-9279-B63029829892}" srcOrd="11" destOrd="0" presId="urn:microsoft.com/office/officeart/2008/layout/LinedList"/>
    <dgm:cxn modelId="{FEE345C9-E91A-5343-929D-A15EB13FC2EE}" type="presParOf" srcId="{0B2B08D5-4DE7-934E-9279-B63029829892}" destId="{AB2531D9-B180-9145-A128-856AC7B78FCD}" srcOrd="0" destOrd="0" presId="urn:microsoft.com/office/officeart/2008/layout/LinedList"/>
    <dgm:cxn modelId="{0B68839B-3971-FE4D-B880-D2BE2137E40A}" type="presParOf" srcId="{0B2B08D5-4DE7-934E-9279-B63029829892}" destId="{BE406D74-56C1-2448-A60D-0510C44F871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C83683-7A15-A347-AF6F-CC6B7410C821}">
      <dsp:nvSpPr>
        <dsp:cNvPr id="0" name=""/>
        <dsp:cNvSpPr/>
      </dsp:nvSpPr>
      <dsp:spPr>
        <a:xfrm>
          <a:off x="0" y="2700"/>
          <a:ext cx="4718785" cy="0"/>
        </a:xfrm>
        <a:prstGeom prst="lin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5047D9-7E15-2749-989C-6B71C1746792}">
      <dsp:nvSpPr>
        <dsp:cNvPr id="0" name=""/>
        <dsp:cNvSpPr/>
      </dsp:nvSpPr>
      <dsp:spPr>
        <a:xfrm>
          <a:off x="0" y="2700"/>
          <a:ext cx="4718785" cy="1841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Purpose of the Intra-Union Evangelism initiative</a:t>
          </a:r>
        </a:p>
      </dsp:txBody>
      <dsp:txXfrm>
        <a:off x="0" y="2700"/>
        <a:ext cx="4718785" cy="1841777"/>
      </dsp:txXfrm>
    </dsp:sp>
    <dsp:sp modelId="{38EEC0D2-F8EB-3444-82F7-E0881E9371CE}">
      <dsp:nvSpPr>
        <dsp:cNvPr id="0" name=""/>
        <dsp:cNvSpPr/>
      </dsp:nvSpPr>
      <dsp:spPr>
        <a:xfrm>
          <a:off x="0" y="1844478"/>
          <a:ext cx="4718785" cy="0"/>
        </a:xfrm>
        <a:prstGeom prst="line">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A6D2EA-6293-C34F-94D1-D3ED77C9E061}">
      <dsp:nvSpPr>
        <dsp:cNvPr id="0" name=""/>
        <dsp:cNvSpPr/>
      </dsp:nvSpPr>
      <dsp:spPr>
        <a:xfrm>
          <a:off x="0" y="1844478"/>
          <a:ext cx="4718785" cy="1841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Vision: 'Four Fields, One Mission – Preparing a people for the coming of the Lord'</a:t>
          </a:r>
        </a:p>
      </dsp:txBody>
      <dsp:txXfrm>
        <a:off x="0" y="1844478"/>
        <a:ext cx="4718785" cy="1841777"/>
      </dsp:txXfrm>
    </dsp:sp>
    <dsp:sp modelId="{917069FD-9E2A-B745-AE86-F1E821E94CF0}">
      <dsp:nvSpPr>
        <dsp:cNvPr id="0" name=""/>
        <dsp:cNvSpPr/>
      </dsp:nvSpPr>
      <dsp:spPr>
        <a:xfrm>
          <a:off x="0" y="3686256"/>
          <a:ext cx="4718785" cy="0"/>
        </a:xfrm>
        <a:prstGeom prst="line">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E21160-A37F-7447-8B79-8EB05031A014}">
      <dsp:nvSpPr>
        <dsp:cNvPr id="0" name=""/>
        <dsp:cNvSpPr/>
      </dsp:nvSpPr>
      <dsp:spPr>
        <a:xfrm>
          <a:off x="0" y="3686256"/>
          <a:ext cx="4718785" cy="1841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Five-year plan culminating in 2030</a:t>
          </a:r>
        </a:p>
      </dsp:txBody>
      <dsp:txXfrm>
        <a:off x="0" y="3686256"/>
        <a:ext cx="4718785" cy="184177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A6E05E-DBB0-9045-A326-5A95ACF49713}">
      <dsp:nvSpPr>
        <dsp:cNvPr id="0" name=""/>
        <dsp:cNvSpPr/>
      </dsp:nvSpPr>
      <dsp:spPr>
        <a:xfrm>
          <a:off x="0" y="0"/>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C32FEA-6D68-084E-8C38-5413B091617F}">
      <dsp:nvSpPr>
        <dsp:cNvPr id="0" name=""/>
        <dsp:cNvSpPr/>
      </dsp:nvSpPr>
      <dsp:spPr>
        <a:xfrm>
          <a:off x="0" y="0"/>
          <a:ext cx="4718785"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 Union-approved curriculum for mentorship and retention</a:t>
          </a:r>
        </a:p>
      </dsp:txBody>
      <dsp:txXfrm>
        <a:off x="0" y="0"/>
        <a:ext cx="4718785" cy="1382683"/>
      </dsp:txXfrm>
    </dsp:sp>
    <dsp:sp modelId="{4563AC6A-C9CC-9047-993A-F5B9737ED11A}">
      <dsp:nvSpPr>
        <dsp:cNvPr id="0" name=""/>
        <dsp:cNvSpPr/>
      </dsp:nvSpPr>
      <dsp:spPr>
        <a:xfrm>
          <a:off x="0" y="1382683"/>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49D411-4E87-C84C-A166-9614EC0F5ADE}">
      <dsp:nvSpPr>
        <dsp:cNvPr id="0" name=""/>
        <dsp:cNvSpPr/>
      </dsp:nvSpPr>
      <dsp:spPr>
        <a:xfrm>
          <a:off x="0" y="1382683"/>
          <a:ext cx="4718785"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 Certification of church leaders and mentors upon completion of training</a:t>
          </a:r>
        </a:p>
      </dsp:txBody>
      <dsp:txXfrm>
        <a:off x="0" y="1382683"/>
        <a:ext cx="4718785" cy="1382683"/>
      </dsp:txXfrm>
    </dsp:sp>
    <dsp:sp modelId="{1E4F19C2-96DF-CB40-8B0F-CC1E958F4AFF}">
      <dsp:nvSpPr>
        <dsp:cNvPr id="0" name=""/>
        <dsp:cNvSpPr/>
      </dsp:nvSpPr>
      <dsp:spPr>
        <a:xfrm>
          <a:off x="0" y="2765367"/>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9BD55B-3447-6E43-85CD-46CEFD24843E}">
      <dsp:nvSpPr>
        <dsp:cNvPr id="0" name=""/>
        <dsp:cNvSpPr/>
      </dsp:nvSpPr>
      <dsp:spPr>
        <a:xfrm>
          <a:off x="0" y="2765367"/>
          <a:ext cx="4718785"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 Standardized reporting on new member integration and retention</a:t>
          </a:r>
        </a:p>
      </dsp:txBody>
      <dsp:txXfrm>
        <a:off x="0" y="2765367"/>
        <a:ext cx="4718785" cy="1382683"/>
      </dsp:txXfrm>
    </dsp:sp>
    <dsp:sp modelId="{2578DB1C-56A8-F74F-9E9E-C483A989EC8D}">
      <dsp:nvSpPr>
        <dsp:cNvPr id="0" name=""/>
        <dsp:cNvSpPr/>
      </dsp:nvSpPr>
      <dsp:spPr>
        <a:xfrm>
          <a:off x="0" y="4148051"/>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CDD9B2-1D73-CA46-97B7-F6BF8C6CF4D8}">
      <dsp:nvSpPr>
        <dsp:cNvPr id="0" name=""/>
        <dsp:cNvSpPr/>
      </dsp:nvSpPr>
      <dsp:spPr>
        <a:xfrm>
          <a:off x="0" y="4148051"/>
          <a:ext cx="4718785"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•Responsibility:  Local Churches, Conference PM/Retention Ministries</a:t>
          </a:r>
        </a:p>
      </dsp:txBody>
      <dsp:txXfrm>
        <a:off x="0" y="4148051"/>
        <a:ext cx="4718785" cy="138268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B75D94-C38A-A248-AF14-4DE78A6C3EF2}">
      <dsp:nvSpPr>
        <dsp:cNvPr id="0" name=""/>
        <dsp:cNvSpPr/>
      </dsp:nvSpPr>
      <dsp:spPr>
        <a:xfrm>
          <a:off x="0" y="303555"/>
          <a:ext cx="2561209" cy="3585693"/>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682" tIns="330200" rIns="199682" bIns="330200" numCol="1" spcCol="1270" anchor="t" anchorCtr="0">
          <a:noAutofit/>
        </a:bodyPr>
        <a:lstStyle/>
        <a:p>
          <a:pPr marL="0" lvl="0" indent="0" algn="l" defTabSz="1155700">
            <a:lnSpc>
              <a:spcPct val="90000"/>
            </a:lnSpc>
            <a:spcBef>
              <a:spcPct val="0"/>
            </a:spcBef>
            <a:spcAft>
              <a:spcPct val="35000"/>
            </a:spcAft>
            <a:buNone/>
          </a:pPr>
          <a:r>
            <a:rPr lang="en-US" sz="2600" kern="1200"/>
            <a:t>Celebrate 5 years of Evangelism and Discipleship</a:t>
          </a:r>
        </a:p>
      </dsp:txBody>
      <dsp:txXfrm>
        <a:off x="0" y="1666119"/>
        <a:ext cx="2561209" cy="2151416"/>
      </dsp:txXfrm>
    </dsp:sp>
    <dsp:sp modelId="{4BBE8429-7EE1-8D48-B0CD-740D04FD5D1F}">
      <dsp:nvSpPr>
        <dsp:cNvPr id="0" name=""/>
        <dsp:cNvSpPr/>
      </dsp:nvSpPr>
      <dsp:spPr>
        <a:xfrm>
          <a:off x="742750" y="662125"/>
          <a:ext cx="1075708" cy="1075708"/>
        </a:xfrm>
        <a:prstGeom prst="ellips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66" tIns="12700" rIns="83866"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900284" y="819659"/>
        <a:ext cx="760640" cy="760640"/>
      </dsp:txXfrm>
    </dsp:sp>
    <dsp:sp modelId="{068AA800-22BF-BE40-810A-6F13CC2049A2}">
      <dsp:nvSpPr>
        <dsp:cNvPr id="0" name=""/>
        <dsp:cNvSpPr/>
      </dsp:nvSpPr>
      <dsp:spPr>
        <a:xfrm>
          <a:off x="0" y="3889177"/>
          <a:ext cx="2561209" cy="72"/>
        </a:xfrm>
        <a:prstGeom prst="rect">
          <a:avLst/>
        </a:prstGeom>
        <a:solidFill>
          <a:schemeClr val="accent2">
            <a:hueOff val="936304"/>
            <a:satOff val="-1168"/>
            <a:lumOff val="275"/>
            <a:alphaOff val="0"/>
          </a:schemeClr>
        </a:solidFill>
        <a:ln w="25400" cap="flat" cmpd="sng" algn="ctr">
          <a:solidFill>
            <a:schemeClr val="accent2">
              <a:hueOff val="936304"/>
              <a:satOff val="-1168"/>
              <a:lumOff val="27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07A9B5-BA02-4E4A-B00F-8819E4825C95}">
      <dsp:nvSpPr>
        <dsp:cNvPr id="0" name=""/>
        <dsp:cNvSpPr/>
      </dsp:nvSpPr>
      <dsp:spPr>
        <a:xfrm>
          <a:off x="2817330" y="303555"/>
          <a:ext cx="2561209" cy="3585693"/>
        </a:xfrm>
        <a:prstGeom prst="rect">
          <a:avLst/>
        </a:prstGeom>
        <a:solidFill>
          <a:schemeClr val="accent2">
            <a:tint val="40000"/>
            <a:alpha val="90000"/>
            <a:hueOff val="2512910"/>
            <a:satOff val="-2189"/>
            <a:lumOff val="-3"/>
            <a:alphaOff val="0"/>
          </a:schemeClr>
        </a:solidFill>
        <a:ln w="25400" cap="flat" cmpd="sng" algn="ctr">
          <a:solidFill>
            <a:schemeClr val="accent2">
              <a:tint val="40000"/>
              <a:alpha val="90000"/>
              <a:hueOff val="2512910"/>
              <a:satOff val="-2189"/>
              <a:lumOff val="-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682" tIns="330200" rIns="199682" bIns="330200" numCol="1" spcCol="1270" anchor="t" anchorCtr="0">
          <a:noAutofit/>
        </a:bodyPr>
        <a:lstStyle/>
        <a:p>
          <a:pPr marL="0" lvl="0" indent="0" algn="l" defTabSz="1155700">
            <a:lnSpc>
              <a:spcPct val="90000"/>
            </a:lnSpc>
            <a:spcBef>
              <a:spcPct val="0"/>
            </a:spcBef>
            <a:spcAft>
              <a:spcPct val="35000"/>
            </a:spcAft>
            <a:buNone/>
          </a:pPr>
          <a:r>
            <a:rPr lang="en-US" sz="2600" kern="1200"/>
            <a:t>Honor Pastors and Lay Members</a:t>
          </a:r>
        </a:p>
      </dsp:txBody>
      <dsp:txXfrm>
        <a:off x="2817330" y="1666119"/>
        <a:ext cx="2561209" cy="2151416"/>
      </dsp:txXfrm>
    </dsp:sp>
    <dsp:sp modelId="{F8DFC0ED-A2F9-C943-8829-58422424C1CC}">
      <dsp:nvSpPr>
        <dsp:cNvPr id="0" name=""/>
        <dsp:cNvSpPr/>
      </dsp:nvSpPr>
      <dsp:spPr>
        <a:xfrm>
          <a:off x="3560081" y="662125"/>
          <a:ext cx="1075708" cy="1075708"/>
        </a:xfrm>
        <a:prstGeom prst="ellipse">
          <a:avLst/>
        </a:prstGeom>
        <a:solidFill>
          <a:schemeClr val="accent2">
            <a:hueOff val="1872608"/>
            <a:satOff val="-2336"/>
            <a:lumOff val="549"/>
            <a:alphaOff val="0"/>
          </a:schemeClr>
        </a:solidFill>
        <a:ln w="25400" cap="flat" cmpd="sng" algn="ctr">
          <a:solidFill>
            <a:schemeClr val="accent2">
              <a:hueOff val="1872608"/>
              <a:satOff val="-2336"/>
              <a:lumOff val="54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66" tIns="12700" rIns="83866"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717615" y="819659"/>
        <a:ext cx="760640" cy="760640"/>
      </dsp:txXfrm>
    </dsp:sp>
    <dsp:sp modelId="{14E396BB-825A-984A-8CD8-D14C4F38B6C2}">
      <dsp:nvSpPr>
        <dsp:cNvPr id="0" name=""/>
        <dsp:cNvSpPr/>
      </dsp:nvSpPr>
      <dsp:spPr>
        <a:xfrm>
          <a:off x="2817330" y="3889177"/>
          <a:ext cx="2561209" cy="72"/>
        </a:xfrm>
        <a:prstGeom prst="rect">
          <a:avLst/>
        </a:prstGeom>
        <a:solidFill>
          <a:schemeClr val="accent2">
            <a:hueOff val="2808912"/>
            <a:satOff val="-3503"/>
            <a:lumOff val="824"/>
            <a:alphaOff val="0"/>
          </a:schemeClr>
        </a:solidFill>
        <a:ln w="25400" cap="flat" cmpd="sng" algn="ctr">
          <a:solidFill>
            <a:schemeClr val="accent2">
              <a:hueOff val="2808912"/>
              <a:satOff val="-3503"/>
              <a:lumOff val="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8015F3-BB6F-0D4D-8E2F-5946B755DB6E}">
      <dsp:nvSpPr>
        <dsp:cNvPr id="0" name=""/>
        <dsp:cNvSpPr/>
      </dsp:nvSpPr>
      <dsp:spPr>
        <a:xfrm>
          <a:off x="5634661" y="303555"/>
          <a:ext cx="2561209" cy="3585693"/>
        </a:xfrm>
        <a:prstGeom prst="rect">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682" tIns="330200" rIns="199682" bIns="330200" numCol="1" spcCol="1270" anchor="t" anchorCtr="0">
          <a:noAutofit/>
        </a:bodyPr>
        <a:lstStyle/>
        <a:p>
          <a:pPr marL="0" lvl="0" indent="0" algn="l" defTabSz="1155700">
            <a:lnSpc>
              <a:spcPct val="90000"/>
            </a:lnSpc>
            <a:spcBef>
              <a:spcPct val="0"/>
            </a:spcBef>
            <a:spcAft>
              <a:spcPct val="35000"/>
            </a:spcAft>
            <a:buNone/>
          </a:pPr>
          <a:r>
            <a:rPr lang="en-US" sz="2600" kern="1200"/>
            <a:t>Highlight transformation and mission success</a:t>
          </a:r>
        </a:p>
      </dsp:txBody>
      <dsp:txXfrm>
        <a:off x="5634661" y="1666119"/>
        <a:ext cx="2561209" cy="2151416"/>
      </dsp:txXfrm>
    </dsp:sp>
    <dsp:sp modelId="{DE7E3D38-98BB-B045-9C19-D4674045895E}">
      <dsp:nvSpPr>
        <dsp:cNvPr id="0" name=""/>
        <dsp:cNvSpPr/>
      </dsp:nvSpPr>
      <dsp:spPr>
        <a:xfrm>
          <a:off x="6377412" y="662125"/>
          <a:ext cx="1075708" cy="1075708"/>
        </a:xfrm>
        <a:prstGeom prst="ellipse">
          <a:avLst/>
        </a:prstGeom>
        <a:solidFill>
          <a:schemeClr val="accent2">
            <a:hueOff val="3745216"/>
            <a:satOff val="-4671"/>
            <a:lumOff val="1098"/>
            <a:alphaOff val="0"/>
          </a:schemeClr>
        </a:solidFill>
        <a:ln w="25400" cap="flat" cmpd="sng" algn="ctr">
          <a:solidFill>
            <a:schemeClr val="accent2">
              <a:hueOff val="3745216"/>
              <a:satOff val="-4671"/>
              <a:lumOff val="109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66" tIns="12700" rIns="83866"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534946" y="819659"/>
        <a:ext cx="760640" cy="760640"/>
      </dsp:txXfrm>
    </dsp:sp>
    <dsp:sp modelId="{21809BAF-4358-3346-B3F4-915B1EE0E6B8}">
      <dsp:nvSpPr>
        <dsp:cNvPr id="0" name=""/>
        <dsp:cNvSpPr/>
      </dsp:nvSpPr>
      <dsp:spPr>
        <a:xfrm>
          <a:off x="5634661" y="3889177"/>
          <a:ext cx="2561209" cy="72"/>
        </a:xfrm>
        <a:prstGeom prst="rect">
          <a:avLst/>
        </a:prstGeom>
        <a:solidFill>
          <a:schemeClr val="accent2">
            <a:hueOff val="4681520"/>
            <a:satOff val="-5839"/>
            <a:lumOff val="1373"/>
            <a:alphaOff val="0"/>
          </a:schemeClr>
        </a:solidFill>
        <a:ln w="25400" cap="flat" cmpd="sng" algn="ctr">
          <a:solidFill>
            <a:schemeClr val="accent2">
              <a:hueOff val="4681520"/>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DEB37C-61CC-C54E-9D0C-9B6DEFCADB4D}">
      <dsp:nvSpPr>
        <dsp:cNvPr id="0" name=""/>
        <dsp:cNvSpPr/>
      </dsp:nvSpPr>
      <dsp:spPr>
        <a:xfrm rot="16200000">
          <a:off x="418200" y="2363505"/>
          <a:ext cx="556083" cy="833828"/>
        </a:xfrm>
        <a:prstGeom prst="round2Same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1">
          <a:noAutofit/>
        </a:bodyPr>
        <a:lstStyle/>
        <a:p>
          <a:pPr marL="0" lvl="0" indent="0" algn="ctr" defTabSz="755650">
            <a:lnSpc>
              <a:spcPct val="90000"/>
            </a:lnSpc>
            <a:spcBef>
              <a:spcPct val="0"/>
            </a:spcBef>
            <a:spcAft>
              <a:spcPct val="35000"/>
            </a:spcAft>
            <a:buNone/>
          </a:pPr>
          <a:r>
            <a:rPr lang="en-US" sz="1700" kern="1200"/>
            <a:t>2026</a:t>
          </a:r>
        </a:p>
      </dsp:txBody>
      <dsp:txXfrm rot="5400000">
        <a:off x="306474" y="2529523"/>
        <a:ext cx="806682" cy="501791"/>
      </dsp:txXfrm>
    </dsp:sp>
    <dsp:sp modelId="{E5776872-D94C-174B-B422-67F4EFA1AD1A}">
      <dsp:nvSpPr>
        <dsp:cNvPr id="0" name=""/>
        <dsp:cNvSpPr/>
      </dsp:nvSpPr>
      <dsp:spPr>
        <a:xfrm>
          <a:off x="1385" y="0"/>
          <a:ext cx="1389713" cy="1946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29540" numCol="1" spcCol="1270" anchor="b" anchorCtr="1">
          <a:noAutofit/>
        </a:bodyPr>
        <a:lstStyle/>
        <a:p>
          <a:pPr marL="0" lvl="0" indent="0" algn="ctr" defTabSz="755650">
            <a:lnSpc>
              <a:spcPct val="90000"/>
            </a:lnSpc>
            <a:spcBef>
              <a:spcPct val="0"/>
            </a:spcBef>
            <a:spcAft>
              <a:spcPct val="35000"/>
            </a:spcAft>
            <a:buNone/>
          </a:pPr>
          <a:r>
            <a:rPr lang="en-US" sz="1700" kern="1200"/>
            <a:t>North Bahamas Conference</a:t>
          </a:r>
        </a:p>
      </dsp:txBody>
      <dsp:txXfrm>
        <a:off x="1385" y="0"/>
        <a:ext cx="1389713" cy="1946293"/>
      </dsp:txXfrm>
    </dsp:sp>
    <dsp:sp modelId="{AA731391-FF22-CD42-9CC3-7265E5591962}">
      <dsp:nvSpPr>
        <dsp:cNvPr id="0" name=""/>
        <dsp:cNvSpPr/>
      </dsp:nvSpPr>
      <dsp:spPr>
        <a:xfrm>
          <a:off x="696241" y="2057510"/>
          <a:ext cx="0" cy="444867"/>
        </a:xfrm>
        <a:prstGeom prst="line">
          <a:avLst/>
        </a:prstGeom>
        <a:noFill/>
        <a:ln w="9525"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A7009707-C942-074D-9FBC-3A44735DC47D}">
      <dsp:nvSpPr>
        <dsp:cNvPr id="0" name=""/>
        <dsp:cNvSpPr/>
      </dsp:nvSpPr>
      <dsp:spPr>
        <a:xfrm>
          <a:off x="640633" y="1946293"/>
          <a:ext cx="111216" cy="11121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467EC8-57BB-A240-9329-D6D9A3BB1926}">
      <dsp:nvSpPr>
        <dsp:cNvPr id="0" name=""/>
        <dsp:cNvSpPr/>
      </dsp:nvSpPr>
      <dsp:spPr>
        <a:xfrm>
          <a:off x="1113156" y="2502377"/>
          <a:ext cx="833828" cy="55608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1">
          <a:noAutofit/>
        </a:bodyPr>
        <a:lstStyle/>
        <a:p>
          <a:pPr marL="0" lvl="0" indent="0" algn="ctr" defTabSz="755650">
            <a:lnSpc>
              <a:spcPct val="90000"/>
            </a:lnSpc>
            <a:spcBef>
              <a:spcPct val="0"/>
            </a:spcBef>
            <a:spcAft>
              <a:spcPct val="35000"/>
            </a:spcAft>
            <a:buNone/>
          </a:pPr>
          <a:r>
            <a:rPr lang="en-US" sz="1700" kern="1200"/>
            <a:t>2027</a:t>
          </a:r>
        </a:p>
      </dsp:txBody>
      <dsp:txXfrm>
        <a:off x="1113156" y="2502377"/>
        <a:ext cx="833828" cy="556083"/>
      </dsp:txXfrm>
    </dsp:sp>
    <dsp:sp modelId="{373A8293-6EA7-F64D-AA59-5516A643C0CC}">
      <dsp:nvSpPr>
        <dsp:cNvPr id="0" name=""/>
        <dsp:cNvSpPr/>
      </dsp:nvSpPr>
      <dsp:spPr>
        <a:xfrm>
          <a:off x="835213" y="3614545"/>
          <a:ext cx="1389713" cy="1946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9540" rIns="0" bIns="0" numCol="1" spcCol="1270" anchor="t" anchorCtr="1">
          <a:noAutofit/>
        </a:bodyPr>
        <a:lstStyle/>
        <a:p>
          <a:pPr marL="0" lvl="0" indent="0" algn="ctr" defTabSz="755650">
            <a:lnSpc>
              <a:spcPct val="90000"/>
            </a:lnSpc>
            <a:spcBef>
              <a:spcPct val="0"/>
            </a:spcBef>
            <a:spcAft>
              <a:spcPct val="35000"/>
            </a:spcAft>
            <a:buNone/>
          </a:pPr>
          <a:r>
            <a:rPr lang="en-US" sz="1700" kern="1200"/>
            <a:t>South Bahamas Conference</a:t>
          </a:r>
        </a:p>
      </dsp:txBody>
      <dsp:txXfrm>
        <a:off x="835213" y="3614545"/>
        <a:ext cx="1389713" cy="1946293"/>
      </dsp:txXfrm>
    </dsp:sp>
    <dsp:sp modelId="{6A8AECFD-8CC9-734E-BA9F-8A9BD290605D}">
      <dsp:nvSpPr>
        <dsp:cNvPr id="0" name=""/>
        <dsp:cNvSpPr/>
      </dsp:nvSpPr>
      <dsp:spPr>
        <a:xfrm>
          <a:off x="1530070" y="3058461"/>
          <a:ext cx="0" cy="444867"/>
        </a:xfrm>
        <a:prstGeom prst="line">
          <a:avLst/>
        </a:prstGeom>
        <a:noFill/>
        <a:ln w="9525"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B5C8DEF5-10EA-B344-8A8E-268C86B4A826}">
      <dsp:nvSpPr>
        <dsp:cNvPr id="0" name=""/>
        <dsp:cNvSpPr/>
      </dsp:nvSpPr>
      <dsp:spPr>
        <a:xfrm>
          <a:off x="1474461" y="3503328"/>
          <a:ext cx="111216" cy="11121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562AF8-7B7F-B14D-BC00-DA947AE94C61}">
      <dsp:nvSpPr>
        <dsp:cNvPr id="0" name=""/>
        <dsp:cNvSpPr/>
      </dsp:nvSpPr>
      <dsp:spPr>
        <a:xfrm>
          <a:off x="1946984" y="2502377"/>
          <a:ext cx="833828" cy="55608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1">
          <a:noAutofit/>
        </a:bodyPr>
        <a:lstStyle/>
        <a:p>
          <a:pPr marL="0" lvl="0" indent="0" algn="ctr" defTabSz="755650">
            <a:lnSpc>
              <a:spcPct val="90000"/>
            </a:lnSpc>
            <a:spcBef>
              <a:spcPct val="0"/>
            </a:spcBef>
            <a:spcAft>
              <a:spcPct val="35000"/>
            </a:spcAft>
            <a:buNone/>
          </a:pPr>
          <a:r>
            <a:rPr lang="en-US" sz="1700" kern="1200"/>
            <a:t>2028</a:t>
          </a:r>
        </a:p>
      </dsp:txBody>
      <dsp:txXfrm>
        <a:off x="1946984" y="2502377"/>
        <a:ext cx="833828" cy="556083"/>
      </dsp:txXfrm>
    </dsp:sp>
    <dsp:sp modelId="{13F9A8BB-12BA-8C48-A6E4-E61B44A961C8}">
      <dsp:nvSpPr>
        <dsp:cNvPr id="0" name=""/>
        <dsp:cNvSpPr/>
      </dsp:nvSpPr>
      <dsp:spPr>
        <a:xfrm>
          <a:off x="1669041" y="0"/>
          <a:ext cx="1389713" cy="1946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29540" numCol="1" spcCol="1270" anchor="b" anchorCtr="1">
          <a:noAutofit/>
        </a:bodyPr>
        <a:lstStyle/>
        <a:p>
          <a:pPr marL="0" lvl="0" indent="0" algn="ctr" defTabSz="755650">
            <a:lnSpc>
              <a:spcPct val="90000"/>
            </a:lnSpc>
            <a:spcBef>
              <a:spcPct val="0"/>
            </a:spcBef>
            <a:spcAft>
              <a:spcPct val="35000"/>
            </a:spcAft>
            <a:buNone/>
          </a:pPr>
          <a:r>
            <a:rPr lang="en-US" sz="1700" kern="1200"/>
            <a:t>Cayman Islands Conference</a:t>
          </a:r>
        </a:p>
      </dsp:txBody>
      <dsp:txXfrm>
        <a:off x="1669041" y="0"/>
        <a:ext cx="1389713" cy="1946293"/>
      </dsp:txXfrm>
    </dsp:sp>
    <dsp:sp modelId="{1992DC1F-FF5D-6749-BB3E-578C32C96C87}">
      <dsp:nvSpPr>
        <dsp:cNvPr id="0" name=""/>
        <dsp:cNvSpPr/>
      </dsp:nvSpPr>
      <dsp:spPr>
        <a:xfrm>
          <a:off x="2363898" y="2057510"/>
          <a:ext cx="0" cy="444867"/>
        </a:xfrm>
        <a:prstGeom prst="line">
          <a:avLst/>
        </a:prstGeom>
        <a:noFill/>
        <a:ln w="9525"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3C4CA856-F3E9-A14B-BCC6-488653F68861}">
      <dsp:nvSpPr>
        <dsp:cNvPr id="0" name=""/>
        <dsp:cNvSpPr/>
      </dsp:nvSpPr>
      <dsp:spPr>
        <a:xfrm>
          <a:off x="2308290" y="1946293"/>
          <a:ext cx="111216" cy="11121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61A381-0C94-B441-BEA0-288830869895}">
      <dsp:nvSpPr>
        <dsp:cNvPr id="0" name=""/>
        <dsp:cNvSpPr/>
      </dsp:nvSpPr>
      <dsp:spPr>
        <a:xfrm>
          <a:off x="2780812" y="2502377"/>
          <a:ext cx="833828" cy="55608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1">
          <a:noAutofit/>
        </a:bodyPr>
        <a:lstStyle/>
        <a:p>
          <a:pPr marL="0" lvl="0" indent="0" algn="ctr" defTabSz="755650">
            <a:lnSpc>
              <a:spcPct val="90000"/>
            </a:lnSpc>
            <a:spcBef>
              <a:spcPct val="0"/>
            </a:spcBef>
            <a:spcAft>
              <a:spcPct val="35000"/>
            </a:spcAft>
            <a:buNone/>
          </a:pPr>
          <a:r>
            <a:rPr lang="en-US" sz="1700" kern="1200"/>
            <a:t>2029</a:t>
          </a:r>
        </a:p>
      </dsp:txBody>
      <dsp:txXfrm>
        <a:off x="2780812" y="2502377"/>
        <a:ext cx="833828" cy="556083"/>
      </dsp:txXfrm>
    </dsp:sp>
    <dsp:sp modelId="{A276E34C-A6C4-0F46-8417-D2A56258676F}">
      <dsp:nvSpPr>
        <dsp:cNvPr id="0" name=""/>
        <dsp:cNvSpPr/>
      </dsp:nvSpPr>
      <dsp:spPr>
        <a:xfrm>
          <a:off x="2502869" y="3614545"/>
          <a:ext cx="1389713" cy="1946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9540" rIns="0" bIns="0" numCol="1" spcCol="1270" anchor="t" anchorCtr="1">
          <a:noAutofit/>
        </a:bodyPr>
        <a:lstStyle/>
        <a:p>
          <a:pPr marL="0" lvl="0" indent="0" algn="ctr" defTabSz="755650">
            <a:lnSpc>
              <a:spcPct val="90000"/>
            </a:lnSpc>
            <a:spcBef>
              <a:spcPct val="0"/>
            </a:spcBef>
            <a:spcAft>
              <a:spcPct val="35000"/>
            </a:spcAft>
            <a:buNone/>
          </a:pPr>
          <a:r>
            <a:rPr lang="en-US" sz="1700" kern="1200"/>
            <a:t>Turks and Caicos Islands Conference</a:t>
          </a:r>
        </a:p>
      </dsp:txBody>
      <dsp:txXfrm>
        <a:off x="2502869" y="3614545"/>
        <a:ext cx="1389713" cy="1946293"/>
      </dsp:txXfrm>
    </dsp:sp>
    <dsp:sp modelId="{35FD35D9-FE4A-9E47-8D36-1E9B986C98CC}">
      <dsp:nvSpPr>
        <dsp:cNvPr id="0" name=""/>
        <dsp:cNvSpPr/>
      </dsp:nvSpPr>
      <dsp:spPr>
        <a:xfrm>
          <a:off x="3197726" y="3058461"/>
          <a:ext cx="0" cy="444867"/>
        </a:xfrm>
        <a:prstGeom prst="line">
          <a:avLst/>
        </a:prstGeom>
        <a:noFill/>
        <a:ln w="9525"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94CA6332-1B1A-F948-A104-593B1EFFBC7C}">
      <dsp:nvSpPr>
        <dsp:cNvPr id="0" name=""/>
        <dsp:cNvSpPr/>
      </dsp:nvSpPr>
      <dsp:spPr>
        <a:xfrm>
          <a:off x="3142118" y="3503328"/>
          <a:ext cx="111216" cy="11121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B59F90-FA88-D744-A2AD-0C38AC9B284B}">
      <dsp:nvSpPr>
        <dsp:cNvPr id="0" name=""/>
        <dsp:cNvSpPr/>
      </dsp:nvSpPr>
      <dsp:spPr>
        <a:xfrm rot="5400000">
          <a:off x="3753513" y="2363505"/>
          <a:ext cx="556083" cy="833828"/>
        </a:xfrm>
        <a:prstGeom prst="round2Same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1">
          <a:noAutofit/>
        </a:bodyPr>
        <a:lstStyle/>
        <a:p>
          <a:pPr marL="0" lvl="0" indent="0" algn="ctr" defTabSz="755650">
            <a:lnSpc>
              <a:spcPct val="90000"/>
            </a:lnSpc>
            <a:spcBef>
              <a:spcPct val="0"/>
            </a:spcBef>
            <a:spcAft>
              <a:spcPct val="35000"/>
            </a:spcAft>
            <a:buNone/>
          </a:pPr>
          <a:r>
            <a:rPr lang="en-US" sz="1700" kern="1200"/>
            <a:t>2030</a:t>
          </a:r>
        </a:p>
      </dsp:txBody>
      <dsp:txXfrm rot="-5400000">
        <a:off x="3614641" y="2529523"/>
        <a:ext cx="806682" cy="501791"/>
      </dsp:txXfrm>
    </dsp:sp>
    <dsp:sp modelId="{2034B1BC-17BB-3042-9645-72024849679C}">
      <dsp:nvSpPr>
        <dsp:cNvPr id="0" name=""/>
        <dsp:cNvSpPr/>
      </dsp:nvSpPr>
      <dsp:spPr>
        <a:xfrm>
          <a:off x="3336698" y="0"/>
          <a:ext cx="1389713" cy="1946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29540" numCol="1" spcCol="1270" anchor="b" anchorCtr="1">
          <a:noAutofit/>
        </a:bodyPr>
        <a:lstStyle/>
        <a:p>
          <a:pPr marL="0" lvl="0" indent="0" algn="ctr" defTabSz="755650">
            <a:lnSpc>
              <a:spcPct val="90000"/>
            </a:lnSpc>
            <a:spcBef>
              <a:spcPct val="0"/>
            </a:spcBef>
            <a:spcAft>
              <a:spcPct val="35000"/>
            </a:spcAft>
            <a:buNone/>
          </a:pPr>
          <a:r>
            <a:rPr lang="en-US" sz="1700" kern="1200"/>
            <a:t>Union-Wide Reinforcement &amp; Festival of the Laity</a:t>
          </a:r>
        </a:p>
      </dsp:txBody>
      <dsp:txXfrm>
        <a:off x="3336698" y="0"/>
        <a:ext cx="1389713" cy="1946293"/>
      </dsp:txXfrm>
    </dsp:sp>
    <dsp:sp modelId="{28916851-CF86-5341-80FD-98A4C202FC50}">
      <dsp:nvSpPr>
        <dsp:cNvPr id="0" name=""/>
        <dsp:cNvSpPr/>
      </dsp:nvSpPr>
      <dsp:spPr>
        <a:xfrm>
          <a:off x="4031555" y="2057510"/>
          <a:ext cx="0" cy="444867"/>
        </a:xfrm>
        <a:prstGeom prst="line">
          <a:avLst/>
        </a:prstGeom>
        <a:noFill/>
        <a:ln w="9525"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8018B2C7-7ABF-6F4D-98FE-90210658D480}">
      <dsp:nvSpPr>
        <dsp:cNvPr id="0" name=""/>
        <dsp:cNvSpPr/>
      </dsp:nvSpPr>
      <dsp:spPr>
        <a:xfrm>
          <a:off x="3975946" y="1946293"/>
          <a:ext cx="111216" cy="11121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DADBF2-A162-6E40-9C3C-9C916D8BEFB9}">
      <dsp:nvSpPr>
        <dsp:cNvPr id="0" name=""/>
        <dsp:cNvSpPr/>
      </dsp:nvSpPr>
      <dsp:spPr>
        <a:xfrm>
          <a:off x="0" y="675"/>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498068-C93F-8A44-92BD-7A48700797E6}">
      <dsp:nvSpPr>
        <dsp:cNvPr id="0" name=""/>
        <dsp:cNvSpPr/>
      </dsp:nvSpPr>
      <dsp:spPr>
        <a:xfrm>
          <a:off x="0" y="675"/>
          <a:ext cx="4718785" cy="1105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b="1" kern="1200" dirty="0"/>
            <a:t>Timing: </a:t>
          </a:r>
          <a:r>
            <a:rPr lang="en-US" sz="3100" kern="1200" dirty="0"/>
            <a:t>1st Quarter</a:t>
          </a:r>
        </a:p>
      </dsp:txBody>
      <dsp:txXfrm>
        <a:off x="0" y="675"/>
        <a:ext cx="4718785" cy="1105876"/>
      </dsp:txXfrm>
    </dsp:sp>
    <dsp:sp modelId="{B665C308-D22D-234D-A78C-585AD6FC6BCD}">
      <dsp:nvSpPr>
        <dsp:cNvPr id="0" name=""/>
        <dsp:cNvSpPr/>
      </dsp:nvSpPr>
      <dsp:spPr>
        <a:xfrm>
          <a:off x="0" y="1106552"/>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41EE46-C9E2-E441-A3FB-3A7E020FE005}">
      <dsp:nvSpPr>
        <dsp:cNvPr id="0" name=""/>
        <dsp:cNvSpPr/>
      </dsp:nvSpPr>
      <dsp:spPr>
        <a:xfrm>
          <a:off x="0" y="1106552"/>
          <a:ext cx="4718785" cy="1105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b="1" kern="1200" dirty="0"/>
            <a:t>Key Actions:</a:t>
          </a:r>
        </a:p>
      </dsp:txBody>
      <dsp:txXfrm>
        <a:off x="0" y="1106552"/>
        <a:ext cx="4718785" cy="1105876"/>
      </dsp:txXfrm>
    </dsp:sp>
    <dsp:sp modelId="{A006789E-4C10-F54C-8703-61B7BCF22BDC}">
      <dsp:nvSpPr>
        <dsp:cNvPr id="0" name=""/>
        <dsp:cNvSpPr/>
      </dsp:nvSpPr>
      <dsp:spPr>
        <a:xfrm>
          <a:off x="0" y="2212429"/>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0484AE-D92F-C442-BDB7-FBCDE989B9BF}">
      <dsp:nvSpPr>
        <dsp:cNvPr id="0" name=""/>
        <dsp:cNvSpPr/>
      </dsp:nvSpPr>
      <dsp:spPr>
        <a:xfrm>
          <a:off x="0" y="2212429"/>
          <a:ext cx="4718785" cy="1105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dirty="0"/>
            <a:t>Host rallies, training, mobilization, celebration</a:t>
          </a:r>
        </a:p>
      </dsp:txBody>
      <dsp:txXfrm>
        <a:off x="0" y="2212429"/>
        <a:ext cx="4718785" cy="1105876"/>
      </dsp:txXfrm>
    </dsp:sp>
    <dsp:sp modelId="{821C8E67-3FA4-1E4B-8AC1-74EDD2CE3FC0}">
      <dsp:nvSpPr>
        <dsp:cNvPr id="0" name=""/>
        <dsp:cNvSpPr/>
      </dsp:nvSpPr>
      <dsp:spPr>
        <a:xfrm>
          <a:off x="0" y="3318305"/>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A57034-918C-A945-8274-8312B5135B24}">
      <dsp:nvSpPr>
        <dsp:cNvPr id="0" name=""/>
        <dsp:cNvSpPr/>
      </dsp:nvSpPr>
      <dsp:spPr>
        <a:xfrm>
          <a:off x="0" y="3318305"/>
          <a:ext cx="4718785" cy="1105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dirty="0"/>
            <a:t>Activate Evangelism Council in each Conference</a:t>
          </a:r>
        </a:p>
      </dsp:txBody>
      <dsp:txXfrm>
        <a:off x="0" y="3318305"/>
        <a:ext cx="4718785" cy="1105876"/>
      </dsp:txXfrm>
    </dsp:sp>
    <dsp:sp modelId="{C59D6618-5DF9-1146-8516-06A7C7A360B1}">
      <dsp:nvSpPr>
        <dsp:cNvPr id="0" name=""/>
        <dsp:cNvSpPr/>
      </dsp:nvSpPr>
      <dsp:spPr>
        <a:xfrm>
          <a:off x="0" y="4424182"/>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1BF565-11FB-8C40-AA45-501F9DBA805E}">
      <dsp:nvSpPr>
        <dsp:cNvPr id="0" name=""/>
        <dsp:cNvSpPr/>
      </dsp:nvSpPr>
      <dsp:spPr>
        <a:xfrm>
          <a:off x="0" y="4424182"/>
          <a:ext cx="4718785" cy="1105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dirty="0"/>
            <a:t>Responsibility: Conference PM Directors, Union</a:t>
          </a:r>
        </a:p>
      </dsp:txBody>
      <dsp:txXfrm>
        <a:off x="0" y="4424182"/>
        <a:ext cx="4718785" cy="11058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68EAE3-79F6-3948-B0B8-06F3C46D0370}">
      <dsp:nvSpPr>
        <dsp:cNvPr id="0" name=""/>
        <dsp:cNvSpPr/>
      </dsp:nvSpPr>
      <dsp:spPr>
        <a:xfrm>
          <a:off x="0" y="675"/>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FB0D9B-0782-6A44-9191-8EA7FB4BD8E6}">
      <dsp:nvSpPr>
        <dsp:cNvPr id="0" name=""/>
        <dsp:cNvSpPr/>
      </dsp:nvSpPr>
      <dsp:spPr>
        <a:xfrm>
          <a:off x="0" y="675"/>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Timing: </a:t>
          </a:r>
          <a:r>
            <a:rPr lang="en-US" sz="2000" b="0" kern="1200" dirty="0"/>
            <a:t>1</a:t>
          </a:r>
          <a:r>
            <a:rPr lang="en-US" sz="2000" b="0" kern="1200" baseline="30000" dirty="0"/>
            <a:t>st</a:t>
          </a:r>
          <a:r>
            <a:rPr lang="en-US" sz="2000" b="0" kern="1200" dirty="0"/>
            <a:t> Quarter  </a:t>
          </a:r>
          <a:r>
            <a:rPr lang="en-US" sz="2000" kern="1200" dirty="0"/>
            <a:t>2026, Ongoing</a:t>
          </a:r>
        </a:p>
      </dsp:txBody>
      <dsp:txXfrm>
        <a:off x="0" y="675"/>
        <a:ext cx="4718785" cy="789912"/>
      </dsp:txXfrm>
    </dsp:sp>
    <dsp:sp modelId="{B81F7165-8587-F24D-901C-6EA8E7412735}">
      <dsp:nvSpPr>
        <dsp:cNvPr id="0" name=""/>
        <dsp:cNvSpPr/>
      </dsp:nvSpPr>
      <dsp:spPr>
        <a:xfrm>
          <a:off x="0" y="790587"/>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4EDA17-4858-CD4C-8D19-B06AA224265B}">
      <dsp:nvSpPr>
        <dsp:cNvPr id="0" name=""/>
        <dsp:cNvSpPr/>
      </dsp:nvSpPr>
      <dsp:spPr>
        <a:xfrm>
          <a:off x="0" y="790587"/>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Scope: All local churches</a:t>
          </a:r>
        </a:p>
      </dsp:txBody>
      <dsp:txXfrm>
        <a:off x="0" y="790587"/>
        <a:ext cx="4718785" cy="789912"/>
      </dsp:txXfrm>
    </dsp:sp>
    <dsp:sp modelId="{13590A0C-4CB6-9144-956B-C58F00F4D389}">
      <dsp:nvSpPr>
        <dsp:cNvPr id="0" name=""/>
        <dsp:cNvSpPr/>
      </dsp:nvSpPr>
      <dsp:spPr>
        <a:xfrm>
          <a:off x="0" y="1580499"/>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267254-3F85-7F46-84F5-CD6B33B99948}">
      <dsp:nvSpPr>
        <dsp:cNvPr id="0" name=""/>
        <dsp:cNvSpPr/>
      </dsp:nvSpPr>
      <dsp:spPr>
        <a:xfrm>
          <a:off x="0" y="1580499"/>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Key Actions:</a:t>
          </a:r>
        </a:p>
      </dsp:txBody>
      <dsp:txXfrm>
        <a:off x="0" y="1580499"/>
        <a:ext cx="4718785" cy="789912"/>
      </dsp:txXfrm>
    </dsp:sp>
    <dsp:sp modelId="{76CE596C-BD66-074D-A846-982CDB76B43F}">
      <dsp:nvSpPr>
        <dsp:cNvPr id="0" name=""/>
        <dsp:cNvSpPr/>
      </dsp:nvSpPr>
      <dsp:spPr>
        <a:xfrm>
          <a:off x="0" y="2370411"/>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0B106D-038E-3746-BEAB-C54C670701A1}">
      <dsp:nvSpPr>
        <dsp:cNvPr id="0" name=""/>
        <dsp:cNvSpPr/>
      </dsp:nvSpPr>
      <dsp:spPr>
        <a:xfrm>
          <a:off x="0" y="2370411"/>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Train/support local discipleship facilitators</a:t>
          </a:r>
        </a:p>
      </dsp:txBody>
      <dsp:txXfrm>
        <a:off x="0" y="2370411"/>
        <a:ext cx="4718785" cy="789912"/>
      </dsp:txXfrm>
    </dsp:sp>
    <dsp:sp modelId="{2DBF4149-6C85-5A4E-8030-A3E6DB776DB1}">
      <dsp:nvSpPr>
        <dsp:cNvPr id="0" name=""/>
        <dsp:cNvSpPr/>
      </dsp:nvSpPr>
      <dsp:spPr>
        <a:xfrm>
          <a:off x="0" y="3160323"/>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45E055-3877-134F-97AC-810451DDF982}">
      <dsp:nvSpPr>
        <dsp:cNvPr id="0" name=""/>
        <dsp:cNvSpPr/>
      </dsp:nvSpPr>
      <dsp:spPr>
        <a:xfrm>
          <a:off x="0" y="3160323"/>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Integrate new members into structured pathways</a:t>
          </a:r>
        </a:p>
      </dsp:txBody>
      <dsp:txXfrm>
        <a:off x="0" y="3160323"/>
        <a:ext cx="4718785" cy="789912"/>
      </dsp:txXfrm>
    </dsp:sp>
    <dsp:sp modelId="{EB8D9779-0DD1-A84B-86F8-099474F9A74B}">
      <dsp:nvSpPr>
        <dsp:cNvPr id="0" name=""/>
        <dsp:cNvSpPr/>
      </dsp:nvSpPr>
      <dsp:spPr>
        <a:xfrm>
          <a:off x="0" y="3950235"/>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4CFDA7-04B1-B740-95EA-1128A18FDD1D}">
      <dsp:nvSpPr>
        <dsp:cNvPr id="0" name=""/>
        <dsp:cNvSpPr/>
      </dsp:nvSpPr>
      <dsp:spPr>
        <a:xfrm>
          <a:off x="0" y="3950235"/>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 Conference/Union Certification</a:t>
          </a:r>
        </a:p>
      </dsp:txBody>
      <dsp:txXfrm>
        <a:off x="0" y="3950235"/>
        <a:ext cx="4718785" cy="789912"/>
      </dsp:txXfrm>
    </dsp:sp>
    <dsp:sp modelId="{BA8265CB-3D6C-CC4D-91B2-FAB13DF2D900}">
      <dsp:nvSpPr>
        <dsp:cNvPr id="0" name=""/>
        <dsp:cNvSpPr/>
      </dsp:nvSpPr>
      <dsp:spPr>
        <a:xfrm>
          <a:off x="0" y="4740147"/>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72C71C-F1A1-8946-AA18-9358A77B3799}">
      <dsp:nvSpPr>
        <dsp:cNvPr id="0" name=""/>
        <dsp:cNvSpPr/>
      </dsp:nvSpPr>
      <dsp:spPr>
        <a:xfrm>
          <a:off x="0" y="4740147"/>
          <a:ext cx="4718785" cy="7899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Responsibility: Local Churches, Conference PM, SS &amp; Retention Departments</a:t>
          </a:r>
        </a:p>
      </dsp:txBody>
      <dsp:txXfrm>
        <a:off x="0" y="4740147"/>
        <a:ext cx="4718785" cy="78991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67A542-4EE5-FD40-863A-853BB5047E1B}">
      <dsp:nvSpPr>
        <dsp:cNvPr id="0" name=""/>
        <dsp:cNvSpPr/>
      </dsp:nvSpPr>
      <dsp:spPr>
        <a:xfrm>
          <a:off x="0" y="2700"/>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7FE395-3626-8A41-9544-494987B3D040}">
      <dsp:nvSpPr>
        <dsp:cNvPr id="0" name=""/>
        <dsp:cNvSpPr/>
      </dsp:nvSpPr>
      <dsp:spPr>
        <a:xfrm>
          <a:off x="0" y="2700"/>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Timing: </a:t>
          </a:r>
          <a:r>
            <a:rPr lang="en-US" sz="2500" kern="1200" dirty="0"/>
            <a:t>1st and 2nd Quarters</a:t>
          </a:r>
        </a:p>
      </dsp:txBody>
      <dsp:txXfrm>
        <a:off x="0" y="2700"/>
        <a:ext cx="4718785" cy="920888"/>
      </dsp:txXfrm>
    </dsp:sp>
    <dsp:sp modelId="{9DAFE744-B763-9A4F-855D-924C87B1AE8B}">
      <dsp:nvSpPr>
        <dsp:cNvPr id="0" name=""/>
        <dsp:cNvSpPr/>
      </dsp:nvSpPr>
      <dsp:spPr>
        <a:xfrm>
          <a:off x="0" y="923589"/>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D5EF37-24FA-114E-95A3-E726B096A298}">
      <dsp:nvSpPr>
        <dsp:cNvPr id="0" name=""/>
        <dsp:cNvSpPr/>
      </dsp:nvSpPr>
      <dsp:spPr>
        <a:xfrm>
          <a:off x="0" y="923589"/>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Key Actions:</a:t>
          </a:r>
        </a:p>
      </dsp:txBody>
      <dsp:txXfrm>
        <a:off x="0" y="923589"/>
        <a:ext cx="4718785" cy="920888"/>
      </dsp:txXfrm>
    </dsp:sp>
    <dsp:sp modelId="{236E9F7B-D8F4-BA40-93A9-6DF96E0625A5}">
      <dsp:nvSpPr>
        <dsp:cNvPr id="0" name=""/>
        <dsp:cNvSpPr/>
      </dsp:nvSpPr>
      <dsp:spPr>
        <a:xfrm>
          <a:off x="0" y="1844478"/>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377D19-38F6-F94F-A054-F584557E2982}">
      <dsp:nvSpPr>
        <dsp:cNvPr id="0" name=""/>
        <dsp:cNvSpPr/>
      </dsp:nvSpPr>
      <dsp:spPr>
        <a:xfrm>
          <a:off x="0" y="1844478"/>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t>Local Church Recruiting</a:t>
          </a:r>
        </a:p>
      </dsp:txBody>
      <dsp:txXfrm>
        <a:off x="0" y="1844478"/>
        <a:ext cx="4718785" cy="920888"/>
      </dsp:txXfrm>
    </dsp:sp>
    <dsp:sp modelId="{A08552A3-E99F-8642-A9FF-4B39063E10D8}">
      <dsp:nvSpPr>
        <dsp:cNvPr id="0" name=""/>
        <dsp:cNvSpPr/>
      </dsp:nvSpPr>
      <dsp:spPr>
        <a:xfrm>
          <a:off x="0" y="2765367"/>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8A8066-C2A8-4749-B7C8-610C997634D4}">
      <dsp:nvSpPr>
        <dsp:cNvPr id="0" name=""/>
        <dsp:cNvSpPr/>
      </dsp:nvSpPr>
      <dsp:spPr>
        <a:xfrm>
          <a:off x="0" y="2765367"/>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Conference-level training &amp; field practicum</a:t>
          </a:r>
        </a:p>
      </dsp:txBody>
      <dsp:txXfrm>
        <a:off x="0" y="2765367"/>
        <a:ext cx="4718785" cy="920888"/>
      </dsp:txXfrm>
    </dsp:sp>
    <dsp:sp modelId="{3F970B20-0041-0444-A957-78C9594F789A}">
      <dsp:nvSpPr>
        <dsp:cNvPr id="0" name=""/>
        <dsp:cNvSpPr/>
      </dsp:nvSpPr>
      <dsp:spPr>
        <a:xfrm>
          <a:off x="0" y="3686256"/>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A8CBA5-0E55-DB4C-A118-0BEBBEF90CF6}">
      <dsp:nvSpPr>
        <dsp:cNvPr id="0" name=""/>
        <dsp:cNvSpPr/>
      </dsp:nvSpPr>
      <dsp:spPr>
        <a:xfrm>
          <a:off x="0" y="3686256"/>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Conference/Union Certification</a:t>
          </a:r>
        </a:p>
      </dsp:txBody>
      <dsp:txXfrm>
        <a:off x="0" y="3686256"/>
        <a:ext cx="4718785" cy="920888"/>
      </dsp:txXfrm>
    </dsp:sp>
    <dsp:sp modelId="{E071D190-C921-D44E-92DB-593A8AF08F23}">
      <dsp:nvSpPr>
        <dsp:cNvPr id="0" name=""/>
        <dsp:cNvSpPr/>
      </dsp:nvSpPr>
      <dsp:spPr>
        <a:xfrm>
          <a:off x="0" y="4607145"/>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7CC633-21B1-054A-9A01-72951C84D503}">
      <dsp:nvSpPr>
        <dsp:cNvPr id="0" name=""/>
        <dsp:cNvSpPr/>
      </dsp:nvSpPr>
      <dsp:spPr>
        <a:xfrm>
          <a:off x="0" y="4607145"/>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t>Responsibility: Local Churches, Conferences, Union</a:t>
          </a:r>
        </a:p>
      </dsp:txBody>
      <dsp:txXfrm>
        <a:off x="0" y="4607145"/>
        <a:ext cx="4718785" cy="9208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A9B610-A4FD-FE47-9588-1CA40FC7689C}">
      <dsp:nvSpPr>
        <dsp:cNvPr id="0" name=""/>
        <dsp:cNvSpPr/>
      </dsp:nvSpPr>
      <dsp:spPr>
        <a:xfrm>
          <a:off x="0" y="2700"/>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52C89E-4D30-EE48-8A7A-AFCA9E294D10}">
      <dsp:nvSpPr>
        <dsp:cNvPr id="0" name=""/>
        <dsp:cNvSpPr/>
      </dsp:nvSpPr>
      <dsp:spPr>
        <a:xfrm>
          <a:off x="0" y="2700"/>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Timing: </a:t>
          </a:r>
          <a:r>
            <a:rPr lang="en-US" sz="2100" kern="1200" dirty="0"/>
            <a:t>2nd Quarter</a:t>
          </a:r>
        </a:p>
      </dsp:txBody>
      <dsp:txXfrm>
        <a:off x="0" y="2700"/>
        <a:ext cx="4718785" cy="920888"/>
      </dsp:txXfrm>
    </dsp:sp>
    <dsp:sp modelId="{4949ECDF-FE9A-EA46-9D8D-4D3588FADA77}">
      <dsp:nvSpPr>
        <dsp:cNvPr id="0" name=""/>
        <dsp:cNvSpPr/>
      </dsp:nvSpPr>
      <dsp:spPr>
        <a:xfrm>
          <a:off x="0" y="923589"/>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8B0BC5-D673-C542-A56B-74D7E606BD7B}">
      <dsp:nvSpPr>
        <dsp:cNvPr id="0" name=""/>
        <dsp:cNvSpPr/>
      </dsp:nvSpPr>
      <dsp:spPr>
        <a:xfrm>
          <a:off x="0" y="923589"/>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b="1" kern="1200" dirty="0"/>
            <a:t>Key Actions:</a:t>
          </a:r>
        </a:p>
      </dsp:txBody>
      <dsp:txXfrm>
        <a:off x="0" y="923589"/>
        <a:ext cx="4718785" cy="920888"/>
      </dsp:txXfrm>
    </dsp:sp>
    <dsp:sp modelId="{14672659-1542-AE41-ADD5-B15FE6D3BF03}">
      <dsp:nvSpPr>
        <dsp:cNvPr id="0" name=""/>
        <dsp:cNvSpPr/>
      </dsp:nvSpPr>
      <dsp:spPr>
        <a:xfrm>
          <a:off x="0" y="1844478"/>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F29E59-072E-1C4E-9534-21C757460128}">
      <dsp:nvSpPr>
        <dsp:cNvPr id="0" name=""/>
        <dsp:cNvSpPr/>
      </dsp:nvSpPr>
      <dsp:spPr>
        <a:xfrm>
          <a:off x="0" y="1844478"/>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Train Lay Members in sermon preparation &amp; delivery</a:t>
          </a:r>
        </a:p>
      </dsp:txBody>
      <dsp:txXfrm>
        <a:off x="0" y="1844478"/>
        <a:ext cx="4718785" cy="920888"/>
      </dsp:txXfrm>
    </dsp:sp>
    <dsp:sp modelId="{801B4A9D-F4B7-ED4B-AC09-9760C3C4C456}">
      <dsp:nvSpPr>
        <dsp:cNvPr id="0" name=""/>
        <dsp:cNvSpPr/>
      </dsp:nvSpPr>
      <dsp:spPr>
        <a:xfrm>
          <a:off x="0" y="2765367"/>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FB0593-A170-2840-8933-5D7567F6D89A}">
      <dsp:nvSpPr>
        <dsp:cNvPr id="0" name=""/>
        <dsp:cNvSpPr/>
      </dsp:nvSpPr>
      <dsp:spPr>
        <a:xfrm>
          <a:off x="0" y="2765367"/>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Prepare for Lay Preach-A-Thon</a:t>
          </a:r>
        </a:p>
      </dsp:txBody>
      <dsp:txXfrm>
        <a:off x="0" y="2765367"/>
        <a:ext cx="4718785" cy="920888"/>
      </dsp:txXfrm>
    </dsp:sp>
    <dsp:sp modelId="{0748AE24-AB70-D946-A357-685A36B7CB69}">
      <dsp:nvSpPr>
        <dsp:cNvPr id="0" name=""/>
        <dsp:cNvSpPr/>
      </dsp:nvSpPr>
      <dsp:spPr>
        <a:xfrm>
          <a:off x="0" y="3686256"/>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AD54D1-ED95-D34D-8036-41758063426B}">
      <dsp:nvSpPr>
        <dsp:cNvPr id="0" name=""/>
        <dsp:cNvSpPr/>
      </dsp:nvSpPr>
      <dsp:spPr>
        <a:xfrm>
          <a:off x="0" y="3686256"/>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Conference/Union Certification: Curriculum, certification, record-keeping</a:t>
          </a:r>
        </a:p>
      </dsp:txBody>
      <dsp:txXfrm>
        <a:off x="0" y="3686256"/>
        <a:ext cx="4718785" cy="920888"/>
      </dsp:txXfrm>
    </dsp:sp>
    <dsp:sp modelId="{C0142BA1-891B-4846-A1DA-FBF3B55EC1F1}">
      <dsp:nvSpPr>
        <dsp:cNvPr id="0" name=""/>
        <dsp:cNvSpPr/>
      </dsp:nvSpPr>
      <dsp:spPr>
        <a:xfrm>
          <a:off x="0" y="4607145"/>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0F1526-27F7-8948-8F75-5B9A9894E016}">
      <dsp:nvSpPr>
        <dsp:cNvPr id="0" name=""/>
        <dsp:cNvSpPr/>
      </dsp:nvSpPr>
      <dsp:spPr>
        <a:xfrm>
          <a:off x="0" y="4607145"/>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Responsibility: Conferences, Union</a:t>
          </a:r>
        </a:p>
      </dsp:txBody>
      <dsp:txXfrm>
        <a:off x="0" y="4607145"/>
        <a:ext cx="4718785" cy="92088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B20D17-4E7D-954B-915D-D89DBEDC72BB}">
      <dsp:nvSpPr>
        <dsp:cNvPr id="0" name=""/>
        <dsp:cNvSpPr/>
      </dsp:nvSpPr>
      <dsp:spPr>
        <a:xfrm>
          <a:off x="0" y="2700"/>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960788-72CA-4648-A2D1-95BCD90FC8D1}">
      <dsp:nvSpPr>
        <dsp:cNvPr id="0" name=""/>
        <dsp:cNvSpPr/>
      </dsp:nvSpPr>
      <dsp:spPr>
        <a:xfrm>
          <a:off x="0" y="2700"/>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Timing: </a:t>
          </a:r>
          <a:r>
            <a:rPr lang="en-US" sz="2500" kern="1200" dirty="0"/>
            <a:t>3rd Quarter, Union-wide reinforcement in 2030</a:t>
          </a:r>
        </a:p>
      </dsp:txBody>
      <dsp:txXfrm>
        <a:off x="0" y="2700"/>
        <a:ext cx="4718785" cy="920888"/>
      </dsp:txXfrm>
    </dsp:sp>
    <dsp:sp modelId="{4017257F-9780-0C45-BA29-54BB9394AEFB}">
      <dsp:nvSpPr>
        <dsp:cNvPr id="0" name=""/>
        <dsp:cNvSpPr/>
      </dsp:nvSpPr>
      <dsp:spPr>
        <a:xfrm>
          <a:off x="0" y="923589"/>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AEB7D6-6B6D-B24A-AFEE-07F9C74C9F33}">
      <dsp:nvSpPr>
        <dsp:cNvPr id="0" name=""/>
        <dsp:cNvSpPr/>
      </dsp:nvSpPr>
      <dsp:spPr>
        <a:xfrm>
          <a:off x="0" y="923589"/>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Key Actions:</a:t>
          </a:r>
        </a:p>
      </dsp:txBody>
      <dsp:txXfrm>
        <a:off x="0" y="923589"/>
        <a:ext cx="4718785" cy="920888"/>
      </dsp:txXfrm>
    </dsp:sp>
    <dsp:sp modelId="{9085B7B1-4DEC-0A46-882D-CEB5C3771141}">
      <dsp:nvSpPr>
        <dsp:cNvPr id="0" name=""/>
        <dsp:cNvSpPr/>
      </dsp:nvSpPr>
      <dsp:spPr>
        <a:xfrm>
          <a:off x="0" y="1844478"/>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3B25A4-CD7D-9A43-8FE6-A44FE3F27FA8}">
      <dsp:nvSpPr>
        <dsp:cNvPr id="0" name=""/>
        <dsp:cNvSpPr/>
      </dsp:nvSpPr>
      <dsp:spPr>
        <a:xfrm>
          <a:off x="0" y="1844478"/>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Mobilize Lay Preachers</a:t>
          </a:r>
        </a:p>
      </dsp:txBody>
      <dsp:txXfrm>
        <a:off x="0" y="1844478"/>
        <a:ext cx="4718785" cy="920888"/>
      </dsp:txXfrm>
    </dsp:sp>
    <dsp:sp modelId="{28E75C69-6BC9-0148-AC50-E5A480685D44}">
      <dsp:nvSpPr>
        <dsp:cNvPr id="0" name=""/>
        <dsp:cNvSpPr/>
      </dsp:nvSpPr>
      <dsp:spPr>
        <a:xfrm>
          <a:off x="0" y="2765367"/>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DFF0D3-FD79-2B4D-8853-66B643B04DC6}">
      <dsp:nvSpPr>
        <dsp:cNvPr id="0" name=""/>
        <dsp:cNvSpPr/>
      </dsp:nvSpPr>
      <dsp:spPr>
        <a:xfrm>
          <a:off x="0" y="2765367"/>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Coordinate preaching schedules</a:t>
          </a:r>
        </a:p>
      </dsp:txBody>
      <dsp:txXfrm>
        <a:off x="0" y="2765367"/>
        <a:ext cx="4718785" cy="920888"/>
      </dsp:txXfrm>
    </dsp:sp>
    <dsp:sp modelId="{0FDCB27B-B95C-784C-9942-E4F161E1A9EC}">
      <dsp:nvSpPr>
        <dsp:cNvPr id="0" name=""/>
        <dsp:cNvSpPr/>
      </dsp:nvSpPr>
      <dsp:spPr>
        <a:xfrm>
          <a:off x="0" y="3686256"/>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D1FA4A-ECDF-DF44-8CF9-E15A685E665A}">
      <dsp:nvSpPr>
        <dsp:cNvPr id="0" name=""/>
        <dsp:cNvSpPr/>
      </dsp:nvSpPr>
      <dsp:spPr>
        <a:xfrm>
          <a:off x="0" y="3686256"/>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t>Union Certification: Orientation, Documentation</a:t>
          </a:r>
        </a:p>
      </dsp:txBody>
      <dsp:txXfrm>
        <a:off x="0" y="3686256"/>
        <a:ext cx="4718785" cy="920888"/>
      </dsp:txXfrm>
    </dsp:sp>
    <dsp:sp modelId="{CF5C39CB-54DB-324E-989E-0A116E159F1B}">
      <dsp:nvSpPr>
        <dsp:cNvPr id="0" name=""/>
        <dsp:cNvSpPr/>
      </dsp:nvSpPr>
      <dsp:spPr>
        <a:xfrm>
          <a:off x="0" y="4607145"/>
          <a:ext cx="4718785"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F8BC44-A0E1-1544-AEDD-A581AACE247D}">
      <dsp:nvSpPr>
        <dsp:cNvPr id="0" name=""/>
        <dsp:cNvSpPr/>
      </dsp:nvSpPr>
      <dsp:spPr>
        <a:xfrm>
          <a:off x="0" y="4607145"/>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t>Responsibility: Local Churches, Conferences,  Union</a:t>
          </a:r>
        </a:p>
      </dsp:txBody>
      <dsp:txXfrm>
        <a:off x="0" y="4607145"/>
        <a:ext cx="4718785" cy="92088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3F447A-0243-F04D-8686-0BAE9AFC0A5B}">
      <dsp:nvSpPr>
        <dsp:cNvPr id="0" name=""/>
        <dsp:cNvSpPr/>
      </dsp:nvSpPr>
      <dsp:spPr>
        <a:xfrm>
          <a:off x="0" y="2700"/>
          <a:ext cx="4718785"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648766-1AD0-3448-A617-EFB8B2438549}">
      <dsp:nvSpPr>
        <dsp:cNvPr id="0" name=""/>
        <dsp:cNvSpPr/>
      </dsp:nvSpPr>
      <dsp:spPr>
        <a:xfrm>
          <a:off x="0" y="2700"/>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Timing: </a:t>
          </a:r>
          <a:r>
            <a:rPr lang="en-US" sz="2500" b="0" kern="1200" dirty="0"/>
            <a:t>2-3 Months before Impact </a:t>
          </a:r>
        </a:p>
      </dsp:txBody>
      <dsp:txXfrm>
        <a:off x="0" y="2700"/>
        <a:ext cx="4718785" cy="920888"/>
      </dsp:txXfrm>
    </dsp:sp>
    <dsp:sp modelId="{515DB805-E237-F040-8351-099EB8455E0F}">
      <dsp:nvSpPr>
        <dsp:cNvPr id="0" name=""/>
        <dsp:cNvSpPr/>
      </dsp:nvSpPr>
      <dsp:spPr>
        <a:xfrm>
          <a:off x="0" y="923589"/>
          <a:ext cx="4718785"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0EA93C-5B71-E946-8DE8-C18F191D1121}">
      <dsp:nvSpPr>
        <dsp:cNvPr id="0" name=""/>
        <dsp:cNvSpPr/>
      </dsp:nvSpPr>
      <dsp:spPr>
        <a:xfrm>
          <a:off x="0" y="923589"/>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Key Actions:</a:t>
          </a:r>
        </a:p>
      </dsp:txBody>
      <dsp:txXfrm>
        <a:off x="0" y="923589"/>
        <a:ext cx="4718785" cy="920888"/>
      </dsp:txXfrm>
    </dsp:sp>
    <dsp:sp modelId="{1BE5C993-AF86-A643-8CA1-239D20583136}">
      <dsp:nvSpPr>
        <dsp:cNvPr id="0" name=""/>
        <dsp:cNvSpPr/>
      </dsp:nvSpPr>
      <dsp:spPr>
        <a:xfrm>
          <a:off x="0" y="1844478"/>
          <a:ext cx="4718785"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4AFC5C-5558-AF4F-812A-B2613F6C4C62}">
      <dsp:nvSpPr>
        <dsp:cNvPr id="0" name=""/>
        <dsp:cNvSpPr/>
      </dsp:nvSpPr>
      <dsp:spPr>
        <a:xfrm>
          <a:off x="0" y="1844478"/>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Prayer Visitation</a:t>
          </a:r>
        </a:p>
      </dsp:txBody>
      <dsp:txXfrm>
        <a:off x="0" y="1844478"/>
        <a:ext cx="4718785" cy="920888"/>
      </dsp:txXfrm>
    </dsp:sp>
    <dsp:sp modelId="{C1CEF11F-24D8-1C46-982C-19AF2A903F22}">
      <dsp:nvSpPr>
        <dsp:cNvPr id="0" name=""/>
        <dsp:cNvSpPr/>
      </dsp:nvSpPr>
      <dsp:spPr>
        <a:xfrm>
          <a:off x="0" y="2765367"/>
          <a:ext cx="4718785"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2E05DA-3867-514C-8D01-11A117AC6583}">
      <dsp:nvSpPr>
        <dsp:cNvPr id="0" name=""/>
        <dsp:cNvSpPr/>
      </dsp:nvSpPr>
      <dsp:spPr>
        <a:xfrm>
          <a:off x="0" y="2765367"/>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Literature Distribution</a:t>
          </a:r>
        </a:p>
      </dsp:txBody>
      <dsp:txXfrm>
        <a:off x="0" y="2765367"/>
        <a:ext cx="4718785" cy="920888"/>
      </dsp:txXfrm>
    </dsp:sp>
    <dsp:sp modelId="{DC36E504-38EB-EC4B-BBEB-98818FEB667F}">
      <dsp:nvSpPr>
        <dsp:cNvPr id="0" name=""/>
        <dsp:cNvSpPr/>
      </dsp:nvSpPr>
      <dsp:spPr>
        <a:xfrm>
          <a:off x="0" y="3686256"/>
          <a:ext cx="4718785"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835252-FBEE-FE45-8005-66D5F4E3D913}">
      <dsp:nvSpPr>
        <dsp:cNvPr id="0" name=""/>
        <dsp:cNvSpPr/>
      </dsp:nvSpPr>
      <dsp:spPr>
        <a:xfrm>
          <a:off x="0" y="3686256"/>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a:t>Record &amp; follow-up contacts</a:t>
          </a:r>
        </a:p>
      </dsp:txBody>
      <dsp:txXfrm>
        <a:off x="0" y="3686256"/>
        <a:ext cx="4718785" cy="920888"/>
      </dsp:txXfrm>
    </dsp:sp>
    <dsp:sp modelId="{4E987E6B-4B7D-EA4A-92EF-7636887B35C6}">
      <dsp:nvSpPr>
        <dsp:cNvPr id="0" name=""/>
        <dsp:cNvSpPr/>
      </dsp:nvSpPr>
      <dsp:spPr>
        <a:xfrm>
          <a:off x="0" y="4607145"/>
          <a:ext cx="4718785"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085D94-0A18-5040-A724-599EE8853B28}">
      <dsp:nvSpPr>
        <dsp:cNvPr id="0" name=""/>
        <dsp:cNvSpPr/>
      </dsp:nvSpPr>
      <dsp:spPr>
        <a:xfrm>
          <a:off x="0" y="4607145"/>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kern="1200" dirty="0"/>
            <a:t>Responsibility: Local Churches, Conferences, Union Oversight</a:t>
          </a:r>
        </a:p>
      </dsp:txBody>
      <dsp:txXfrm>
        <a:off x="0" y="4607145"/>
        <a:ext cx="4718785" cy="92088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F61116-3EBE-9244-91B5-82AA72D5EFD8}">
      <dsp:nvSpPr>
        <dsp:cNvPr id="0" name=""/>
        <dsp:cNvSpPr/>
      </dsp:nvSpPr>
      <dsp:spPr>
        <a:xfrm>
          <a:off x="0" y="2700"/>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FB9EE1-EC4A-674E-96D3-AFC584C94048}">
      <dsp:nvSpPr>
        <dsp:cNvPr id="0" name=""/>
        <dsp:cNvSpPr/>
      </dsp:nvSpPr>
      <dsp:spPr>
        <a:xfrm>
          <a:off x="0" y="2700"/>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Timing: </a:t>
          </a:r>
          <a:r>
            <a:rPr lang="en-US" sz="2000" kern="1200" dirty="0"/>
            <a:t>4th Quarter of each year</a:t>
          </a:r>
        </a:p>
      </dsp:txBody>
      <dsp:txXfrm>
        <a:off x="0" y="2700"/>
        <a:ext cx="4718785" cy="920888"/>
      </dsp:txXfrm>
    </dsp:sp>
    <dsp:sp modelId="{F0B9420C-A938-2742-A609-883A9C256291}">
      <dsp:nvSpPr>
        <dsp:cNvPr id="0" name=""/>
        <dsp:cNvSpPr/>
      </dsp:nvSpPr>
      <dsp:spPr>
        <a:xfrm>
          <a:off x="0" y="923589"/>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D73630-57E6-D747-A76E-200ECB708ECA}">
      <dsp:nvSpPr>
        <dsp:cNvPr id="0" name=""/>
        <dsp:cNvSpPr/>
      </dsp:nvSpPr>
      <dsp:spPr>
        <a:xfrm>
          <a:off x="0" y="923589"/>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Scope: All local churches across the four conferences</a:t>
          </a:r>
        </a:p>
      </dsp:txBody>
      <dsp:txXfrm>
        <a:off x="0" y="923589"/>
        <a:ext cx="4718785" cy="920888"/>
      </dsp:txXfrm>
    </dsp:sp>
    <dsp:sp modelId="{9AE52B6B-D137-DD48-B1DC-F4D4B1F569D3}">
      <dsp:nvSpPr>
        <dsp:cNvPr id="0" name=""/>
        <dsp:cNvSpPr/>
      </dsp:nvSpPr>
      <dsp:spPr>
        <a:xfrm>
          <a:off x="0" y="1844478"/>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177357-8A36-8D42-976B-BB77E155EF73}">
      <dsp:nvSpPr>
        <dsp:cNvPr id="0" name=""/>
        <dsp:cNvSpPr/>
      </dsp:nvSpPr>
      <dsp:spPr>
        <a:xfrm>
          <a:off x="0" y="1844478"/>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Key Actions:</a:t>
          </a:r>
        </a:p>
      </dsp:txBody>
      <dsp:txXfrm>
        <a:off x="0" y="1844478"/>
        <a:ext cx="4718785" cy="920888"/>
      </dsp:txXfrm>
    </dsp:sp>
    <dsp:sp modelId="{214C0C53-1C88-FA40-95DF-2232C5E92BCA}">
      <dsp:nvSpPr>
        <dsp:cNvPr id="0" name=""/>
        <dsp:cNvSpPr/>
      </dsp:nvSpPr>
      <dsp:spPr>
        <a:xfrm>
          <a:off x="0" y="2765367"/>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C5FB8F-A3AB-184E-8C3B-D1F310E43182}">
      <dsp:nvSpPr>
        <dsp:cNvPr id="0" name=""/>
        <dsp:cNvSpPr/>
      </dsp:nvSpPr>
      <dsp:spPr>
        <a:xfrm>
          <a:off x="0" y="2765367"/>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 Provide training on mentorship and retention strategies for new members</a:t>
          </a:r>
        </a:p>
      </dsp:txBody>
      <dsp:txXfrm>
        <a:off x="0" y="2765367"/>
        <a:ext cx="4718785" cy="920888"/>
      </dsp:txXfrm>
    </dsp:sp>
    <dsp:sp modelId="{3A2F0ED1-3A2A-9945-B72A-8E2E90FEF987}">
      <dsp:nvSpPr>
        <dsp:cNvPr id="0" name=""/>
        <dsp:cNvSpPr/>
      </dsp:nvSpPr>
      <dsp:spPr>
        <a:xfrm>
          <a:off x="0" y="3686256"/>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CF1735-35B8-164D-8143-566B83982527}">
      <dsp:nvSpPr>
        <dsp:cNvPr id="0" name=""/>
        <dsp:cNvSpPr/>
      </dsp:nvSpPr>
      <dsp:spPr>
        <a:xfrm>
          <a:off x="0" y="3686256"/>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 Equip local leaders to guide new members into ongoing discipleship</a:t>
          </a:r>
        </a:p>
      </dsp:txBody>
      <dsp:txXfrm>
        <a:off x="0" y="3686256"/>
        <a:ext cx="4718785" cy="920888"/>
      </dsp:txXfrm>
    </dsp:sp>
    <dsp:sp modelId="{07D38FB5-8618-A94B-9877-CB56FDA4B805}">
      <dsp:nvSpPr>
        <dsp:cNvPr id="0" name=""/>
        <dsp:cNvSpPr/>
      </dsp:nvSpPr>
      <dsp:spPr>
        <a:xfrm>
          <a:off x="0" y="4607145"/>
          <a:ext cx="471878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2531D9-B180-9145-A128-856AC7B78FCD}">
      <dsp:nvSpPr>
        <dsp:cNvPr id="0" name=""/>
        <dsp:cNvSpPr/>
      </dsp:nvSpPr>
      <dsp:spPr>
        <a:xfrm>
          <a:off x="0" y="4607145"/>
          <a:ext cx="4718785" cy="920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 Implement follow-up and consolidation programs to strengthen church membership</a:t>
          </a:r>
        </a:p>
      </dsp:txBody>
      <dsp:txXfrm>
        <a:off x="0" y="4607145"/>
        <a:ext cx="4718785" cy="92088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12/17/25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Freeform: Shape 1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2700" y="3984"/>
            <a:ext cx="7032474"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7550" y="3985"/>
            <a:ext cx="7329573" cy="6858000"/>
            <a:chOff x="1303402" y="36937"/>
            <a:chExt cx="9772765" cy="6858000"/>
          </a:xfrm>
          <a:solidFill>
            <a:schemeClr val="bg1">
              <a:alpha val="30000"/>
            </a:schemeClr>
          </a:solidFill>
        </p:grpSpPr>
        <p:sp>
          <p:nvSpPr>
            <p:cNvPr id="15" name="Freeform: Shape 1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Title 1"/>
          <p:cNvSpPr>
            <a:spLocks noGrp="1"/>
          </p:cNvSpPr>
          <p:nvPr>
            <p:ph type="title"/>
          </p:nvPr>
        </p:nvSpPr>
        <p:spPr>
          <a:xfrm>
            <a:off x="2627048" y="1542402"/>
            <a:ext cx="3890131" cy="2387918"/>
          </a:xfrm>
        </p:spPr>
        <p:txBody>
          <a:bodyPr vert="horz" lIns="91440" tIns="45720" rIns="91440" bIns="45720" rtlCol="0" anchor="b">
            <a:normAutofit/>
          </a:bodyPr>
          <a:lstStyle/>
          <a:p>
            <a:pPr defTabSz="914400">
              <a:lnSpc>
                <a:spcPct val="90000"/>
              </a:lnSpc>
            </a:pPr>
            <a:r>
              <a:rPr lang="en-US" sz="4500" kern="1200">
                <a:solidFill>
                  <a:schemeClr val="tx2"/>
                </a:solidFill>
                <a:latin typeface="+mj-lt"/>
                <a:ea typeface="+mj-ea"/>
                <a:cs typeface="+mj-cs"/>
              </a:rPr>
              <a:t>Atlantic Caribbean Union</a:t>
            </a:r>
          </a:p>
        </p:txBody>
      </p:sp>
      <p:sp>
        <p:nvSpPr>
          <p:cNvPr id="3" name="Content Placeholder 2"/>
          <p:cNvSpPr>
            <a:spLocks noGrp="1"/>
          </p:cNvSpPr>
          <p:nvPr>
            <p:ph idx="1"/>
          </p:nvPr>
        </p:nvSpPr>
        <p:spPr>
          <a:xfrm>
            <a:off x="2626601" y="4001587"/>
            <a:ext cx="3891025" cy="682079"/>
          </a:xfrm>
        </p:spPr>
        <p:txBody>
          <a:bodyPr vert="horz" lIns="91440" tIns="45720" rIns="91440" bIns="45720" rtlCol="0">
            <a:normAutofit/>
          </a:bodyPr>
          <a:lstStyle/>
          <a:p>
            <a:pPr marL="0" indent="0" algn="ctr" defTabSz="914400">
              <a:lnSpc>
                <a:spcPct val="90000"/>
              </a:lnSpc>
              <a:spcBef>
                <a:spcPts val="1000"/>
              </a:spcBef>
              <a:buNone/>
            </a:pPr>
            <a:r>
              <a:rPr lang="en-US" sz="1700" kern="1200">
                <a:solidFill>
                  <a:schemeClr val="tx2"/>
                </a:solidFill>
                <a:latin typeface="+mn-lt"/>
                <a:ea typeface="+mn-ea"/>
                <a:cs typeface="+mn-cs"/>
              </a:rPr>
              <a:t>Four Fields, One Mission – Intra-Union Evangelism Roadmap (2026–2030)</a:t>
            </a:r>
          </a:p>
        </p:txBody>
      </p:sp>
      <p:grpSp>
        <p:nvGrpSpPr>
          <p:cNvPr id="23" name="Group 2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4155"/>
            <a:ext cx="1886210" cy="2174333"/>
            <a:chOff x="-305" y="-4155"/>
            <a:chExt cx="2514948" cy="2174333"/>
          </a:xfrm>
        </p:grpSpPr>
        <p:sp>
          <p:nvSpPr>
            <p:cNvPr id="24" name="Freeform: Shape 2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7264295" y="4683666"/>
            <a:ext cx="1886211" cy="2174333"/>
            <a:chOff x="-305" y="-4155"/>
            <a:chExt cx="2514948" cy="2174333"/>
          </a:xfrm>
        </p:grpSpPr>
        <p:sp>
          <p:nvSpPr>
            <p:cNvPr id="36" name="Freeform: Shape 2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extBox 3">
            <a:extLst>
              <a:ext uri="{FF2B5EF4-FFF2-40B4-BE49-F238E27FC236}">
                <a16:creationId xmlns:a16="http://schemas.microsoft.com/office/drawing/2014/main" id="{B9F59024-28A0-DA68-7339-0F63FF554FB0}"/>
              </a:ext>
            </a:extLst>
          </p:cNvPr>
          <p:cNvSpPr txBox="1"/>
          <p:nvPr/>
        </p:nvSpPr>
        <p:spPr>
          <a:xfrm>
            <a:off x="2476500" y="5068627"/>
            <a:ext cx="4040679" cy="400110"/>
          </a:xfrm>
          <a:prstGeom prst="rect">
            <a:avLst/>
          </a:prstGeom>
          <a:noFill/>
        </p:spPr>
        <p:txBody>
          <a:bodyPr wrap="square" rtlCol="0">
            <a:spAutoFit/>
          </a:bodyPr>
          <a:lstStyle/>
          <a:p>
            <a:pPr algn="ctr"/>
            <a:r>
              <a:rPr lang="en-KY" sz="2000" b="1" dirty="0">
                <a:latin typeface="Bookman Old Style" panose="02050604050505020204" pitchFamily="18" charset="0"/>
              </a:rPr>
              <a:t>“RISE”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GB" sz="3100">
                <a:solidFill>
                  <a:srgbClr val="FFFFFF"/>
                </a:solidFill>
              </a:rPr>
              <a:t>Door-to-Door Prayer &amp; Literature Distribution</a:t>
            </a:r>
          </a:p>
        </p:txBody>
      </p:sp>
      <p:graphicFrame>
        <p:nvGraphicFramePr>
          <p:cNvPr id="5" name="Content Placeholder 2">
            <a:extLst>
              <a:ext uri="{FF2B5EF4-FFF2-40B4-BE49-F238E27FC236}">
                <a16:creationId xmlns:a16="http://schemas.microsoft.com/office/drawing/2014/main" id="{2F376D94-B1D2-D5AD-066F-F2C90A07B978}"/>
              </a:ext>
            </a:extLst>
          </p:cNvPr>
          <p:cNvGraphicFramePr>
            <a:graphicFrameLocks noGrp="1"/>
          </p:cNvGraphicFramePr>
          <p:nvPr>
            <p:ph idx="1"/>
            <p:extLst>
              <p:ext uri="{D42A27DB-BD31-4B8C-83A1-F6EECF244321}">
                <p14:modId xmlns:p14="http://schemas.microsoft.com/office/powerpoint/2010/main" val="3495507640"/>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pPr>
              <a:lnSpc>
                <a:spcPct val="90000"/>
              </a:lnSpc>
            </a:pPr>
            <a:r>
              <a:rPr lang="en-GB" sz="2800">
                <a:solidFill>
                  <a:srgbClr val="FFFFFF"/>
                </a:solidFill>
              </a:rPr>
              <a:t>Retention, Mentorship, and Consolidation of New Members</a:t>
            </a:r>
          </a:p>
        </p:txBody>
      </p:sp>
      <p:graphicFrame>
        <p:nvGraphicFramePr>
          <p:cNvPr id="5" name="Content Placeholder 2">
            <a:extLst>
              <a:ext uri="{FF2B5EF4-FFF2-40B4-BE49-F238E27FC236}">
                <a16:creationId xmlns:a16="http://schemas.microsoft.com/office/drawing/2014/main" id="{A931BB85-3B78-CA88-567C-72753F93CA48}"/>
              </a:ext>
            </a:extLst>
          </p:cNvPr>
          <p:cNvGraphicFramePr>
            <a:graphicFrameLocks noGrp="1"/>
          </p:cNvGraphicFramePr>
          <p:nvPr>
            <p:ph idx="1"/>
            <p:extLst>
              <p:ext uri="{D42A27DB-BD31-4B8C-83A1-F6EECF244321}">
                <p14:modId xmlns:p14="http://schemas.microsoft.com/office/powerpoint/2010/main" val="3259422409"/>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A2E262-D801-E5D4-5990-884CB8F2559C}"/>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232AFCA-FE2B-62AC-C74D-60AD3D200A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45467C0A-2A99-C92A-2E16-D2DD7DA591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126504EA-6E0E-461E-ED21-221288DA5146}"/>
              </a:ext>
            </a:extLst>
          </p:cNvPr>
          <p:cNvSpPr>
            <a:spLocks noGrp="1"/>
          </p:cNvSpPr>
          <p:nvPr>
            <p:ph type="title"/>
          </p:nvPr>
        </p:nvSpPr>
        <p:spPr>
          <a:xfrm>
            <a:off x="628650" y="643467"/>
            <a:ext cx="2213403" cy="5571066"/>
          </a:xfrm>
        </p:spPr>
        <p:txBody>
          <a:bodyPr>
            <a:normAutofit/>
          </a:bodyPr>
          <a:lstStyle/>
          <a:p>
            <a:pPr>
              <a:lnSpc>
                <a:spcPct val="90000"/>
              </a:lnSpc>
            </a:pPr>
            <a:r>
              <a:rPr lang="en-GB" sz="2800">
                <a:solidFill>
                  <a:srgbClr val="FFFFFF"/>
                </a:solidFill>
              </a:rPr>
              <a:t>Retention, Mentorship, and Consolidation of New Members</a:t>
            </a:r>
          </a:p>
        </p:txBody>
      </p:sp>
      <p:graphicFrame>
        <p:nvGraphicFramePr>
          <p:cNvPr id="5" name="Content Placeholder 2">
            <a:extLst>
              <a:ext uri="{FF2B5EF4-FFF2-40B4-BE49-F238E27FC236}">
                <a16:creationId xmlns:a16="http://schemas.microsoft.com/office/drawing/2014/main" id="{BB6A8606-F751-3B72-4511-B078A95F32ED}"/>
              </a:ext>
            </a:extLst>
          </p:cNvPr>
          <p:cNvGraphicFramePr>
            <a:graphicFrameLocks noGrp="1"/>
          </p:cNvGraphicFramePr>
          <p:nvPr>
            <p:ph idx="1"/>
            <p:extLst>
              <p:ext uri="{D42A27DB-BD31-4B8C-83A1-F6EECF244321}">
                <p14:modId xmlns:p14="http://schemas.microsoft.com/office/powerpoint/2010/main" val="3547960651"/>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7424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GB" sz="3500">
                <a:solidFill>
                  <a:srgbClr val="FFFFFF"/>
                </a:solidFill>
              </a:rPr>
              <a:t>2030 Grand Finale – Festival of the Laity</a:t>
            </a:r>
          </a:p>
        </p:txBody>
      </p:sp>
      <p:graphicFrame>
        <p:nvGraphicFramePr>
          <p:cNvPr id="5" name="Content Placeholder 2">
            <a:extLst>
              <a:ext uri="{FF2B5EF4-FFF2-40B4-BE49-F238E27FC236}">
                <a16:creationId xmlns:a16="http://schemas.microsoft.com/office/drawing/2014/main" id="{3EC37F78-5225-E177-E4EF-F9F813E819AC}"/>
              </a:ext>
            </a:extLst>
          </p:cNvPr>
          <p:cNvGraphicFramePr>
            <a:graphicFrameLocks noGrp="1"/>
          </p:cNvGraphicFramePr>
          <p:nvPr>
            <p:ph idx="1"/>
            <p:extLst>
              <p:ext uri="{D42A27DB-BD31-4B8C-83A1-F6EECF244321}">
                <p14:modId xmlns:p14="http://schemas.microsoft.com/office/powerpoint/2010/main" val="1984729587"/>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GB" sz="3100">
                <a:solidFill>
                  <a:srgbClr val="FFFFFF"/>
                </a:solidFill>
              </a:rPr>
              <a:t>Introduction</a:t>
            </a:r>
          </a:p>
        </p:txBody>
      </p:sp>
      <p:graphicFrame>
        <p:nvGraphicFramePr>
          <p:cNvPr id="7" name="Content Placeholder 2">
            <a:extLst>
              <a:ext uri="{FF2B5EF4-FFF2-40B4-BE49-F238E27FC236}">
                <a16:creationId xmlns:a16="http://schemas.microsoft.com/office/drawing/2014/main" id="{B59A969F-5B99-C174-0139-0486D8BD2C1F}"/>
              </a:ext>
            </a:extLst>
          </p:cNvPr>
          <p:cNvGraphicFramePr>
            <a:graphicFrameLocks noGrp="1"/>
          </p:cNvGraphicFramePr>
          <p:nvPr>
            <p:ph idx="1"/>
            <p:extLst>
              <p:ext uri="{D42A27DB-BD31-4B8C-83A1-F6EECF244321}">
                <p14:modId xmlns:p14="http://schemas.microsoft.com/office/powerpoint/2010/main" val="3878093265"/>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39192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 12">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180222" y="1348064"/>
            <a:ext cx="2240924"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title"/>
          </p:nvPr>
        </p:nvSpPr>
        <p:spPr>
          <a:xfrm>
            <a:off x="628650" y="643467"/>
            <a:ext cx="2213403" cy="5571066"/>
          </a:xfrm>
        </p:spPr>
        <p:txBody>
          <a:bodyPr>
            <a:normAutofit/>
          </a:bodyPr>
          <a:lstStyle/>
          <a:p>
            <a:r>
              <a:rPr lang="en-GB" sz="3400">
                <a:solidFill>
                  <a:srgbClr val="FFFFFF"/>
                </a:solidFill>
              </a:rPr>
              <a:t>Fields and Designated Years of Impact</a:t>
            </a:r>
          </a:p>
        </p:txBody>
      </p:sp>
      <p:graphicFrame>
        <p:nvGraphicFramePr>
          <p:cNvPr id="16" name="Content Placeholder 2">
            <a:extLst>
              <a:ext uri="{FF2B5EF4-FFF2-40B4-BE49-F238E27FC236}">
                <a16:creationId xmlns:a16="http://schemas.microsoft.com/office/drawing/2014/main" id="{988A4C8B-110C-8DA2-8C56-57C27C68FA60}"/>
              </a:ext>
            </a:extLst>
          </p:cNvPr>
          <p:cNvGraphicFramePr>
            <a:graphicFrameLocks noGrp="1"/>
          </p:cNvGraphicFramePr>
          <p:nvPr>
            <p:ph idx="1"/>
            <p:extLst>
              <p:ext uri="{D42A27DB-BD31-4B8C-83A1-F6EECF244321}">
                <p14:modId xmlns:p14="http://schemas.microsoft.com/office/powerpoint/2010/main" val="2950704216"/>
              </p:ext>
            </p:extLst>
          </p:nvPr>
        </p:nvGraphicFramePr>
        <p:xfrm>
          <a:off x="3927763" y="653693"/>
          <a:ext cx="4727797" cy="5560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GB" sz="3400">
                <a:solidFill>
                  <a:srgbClr val="FFFFFF"/>
                </a:solidFill>
              </a:rPr>
              <a:t>Lay Federation Rally</a:t>
            </a:r>
          </a:p>
        </p:txBody>
      </p:sp>
      <p:graphicFrame>
        <p:nvGraphicFramePr>
          <p:cNvPr id="5" name="Content Placeholder 2">
            <a:extLst>
              <a:ext uri="{FF2B5EF4-FFF2-40B4-BE49-F238E27FC236}">
                <a16:creationId xmlns:a16="http://schemas.microsoft.com/office/drawing/2014/main" id="{9F2784FA-7786-5C24-482D-A616C45D9E27}"/>
              </a:ext>
            </a:extLst>
          </p:cNvPr>
          <p:cNvGraphicFramePr>
            <a:graphicFrameLocks noGrp="1"/>
          </p:cNvGraphicFramePr>
          <p:nvPr>
            <p:ph idx="1"/>
            <p:extLst>
              <p:ext uri="{D42A27DB-BD31-4B8C-83A1-F6EECF244321}">
                <p14:modId xmlns:p14="http://schemas.microsoft.com/office/powerpoint/2010/main" val="3856433831"/>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GB" sz="3100">
                <a:solidFill>
                  <a:srgbClr val="FFFFFF"/>
                </a:solidFill>
              </a:rPr>
              <a:t>Discipleship Training</a:t>
            </a:r>
          </a:p>
        </p:txBody>
      </p:sp>
      <p:graphicFrame>
        <p:nvGraphicFramePr>
          <p:cNvPr id="5" name="Content Placeholder 2">
            <a:extLst>
              <a:ext uri="{FF2B5EF4-FFF2-40B4-BE49-F238E27FC236}">
                <a16:creationId xmlns:a16="http://schemas.microsoft.com/office/drawing/2014/main" id="{20CC2BE7-4E54-AD37-07AB-104D011BEE6E}"/>
              </a:ext>
            </a:extLst>
          </p:cNvPr>
          <p:cNvGraphicFramePr>
            <a:graphicFrameLocks noGrp="1"/>
          </p:cNvGraphicFramePr>
          <p:nvPr>
            <p:ph idx="1"/>
            <p:extLst>
              <p:ext uri="{D42A27DB-BD31-4B8C-83A1-F6EECF244321}">
                <p14:modId xmlns:p14="http://schemas.microsoft.com/office/powerpoint/2010/main" val="1627470584"/>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GB" sz="3400">
                <a:solidFill>
                  <a:srgbClr val="FFFFFF"/>
                </a:solidFill>
              </a:rPr>
              <a:t>Bible Counselors Training &amp; Field Practicum</a:t>
            </a:r>
          </a:p>
        </p:txBody>
      </p:sp>
      <p:graphicFrame>
        <p:nvGraphicFramePr>
          <p:cNvPr id="5" name="Content Placeholder 2">
            <a:extLst>
              <a:ext uri="{FF2B5EF4-FFF2-40B4-BE49-F238E27FC236}">
                <a16:creationId xmlns:a16="http://schemas.microsoft.com/office/drawing/2014/main" id="{BF088A51-341E-FBFD-B1B0-E33206BC7E0E}"/>
              </a:ext>
            </a:extLst>
          </p:cNvPr>
          <p:cNvGraphicFramePr>
            <a:graphicFrameLocks noGrp="1"/>
          </p:cNvGraphicFramePr>
          <p:nvPr>
            <p:ph idx="1"/>
            <p:extLst>
              <p:ext uri="{D42A27DB-BD31-4B8C-83A1-F6EECF244321}">
                <p14:modId xmlns:p14="http://schemas.microsoft.com/office/powerpoint/2010/main" val="2948790924"/>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GB" sz="3700">
                <a:solidFill>
                  <a:srgbClr val="FFFFFF"/>
                </a:solidFill>
              </a:rPr>
              <a:t>Lay Preachers Training</a:t>
            </a:r>
          </a:p>
        </p:txBody>
      </p:sp>
      <p:graphicFrame>
        <p:nvGraphicFramePr>
          <p:cNvPr id="5" name="Content Placeholder 2">
            <a:extLst>
              <a:ext uri="{FF2B5EF4-FFF2-40B4-BE49-F238E27FC236}">
                <a16:creationId xmlns:a16="http://schemas.microsoft.com/office/drawing/2014/main" id="{C897087D-B06F-03C2-FD73-D7BE47D2EBFC}"/>
              </a:ext>
            </a:extLst>
          </p:cNvPr>
          <p:cNvGraphicFramePr>
            <a:graphicFrameLocks noGrp="1"/>
          </p:cNvGraphicFramePr>
          <p:nvPr>
            <p:ph idx="1"/>
            <p:extLst>
              <p:ext uri="{D42A27DB-BD31-4B8C-83A1-F6EECF244321}">
                <p14:modId xmlns:p14="http://schemas.microsoft.com/office/powerpoint/2010/main" val="3568847569"/>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3384350"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p:cNvSpPr>
            <a:spLocks noGrp="1"/>
          </p:cNvSpPr>
          <p:nvPr>
            <p:ph type="title"/>
          </p:nvPr>
        </p:nvSpPr>
        <p:spPr>
          <a:xfrm>
            <a:off x="628650" y="643467"/>
            <a:ext cx="2213403" cy="5571066"/>
          </a:xfrm>
        </p:spPr>
        <p:txBody>
          <a:bodyPr>
            <a:normAutofit/>
          </a:bodyPr>
          <a:lstStyle/>
          <a:p>
            <a:r>
              <a:rPr lang="en-GB">
                <a:solidFill>
                  <a:srgbClr val="FFFFFF"/>
                </a:solidFill>
              </a:rPr>
              <a:t>Intra-Union Lay Preach-A-Thon</a:t>
            </a:r>
          </a:p>
        </p:txBody>
      </p:sp>
      <p:graphicFrame>
        <p:nvGraphicFramePr>
          <p:cNvPr id="5" name="Content Placeholder 2">
            <a:extLst>
              <a:ext uri="{FF2B5EF4-FFF2-40B4-BE49-F238E27FC236}">
                <a16:creationId xmlns:a16="http://schemas.microsoft.com/office/drawing/2014/main" id="{F98AF02A-717C-3EF5-B80D-A41551F39651}"/>
              </a:ext>
            </a:extLst>
          </p:cNvPr>
          <p:cNvGraphicFramePr>
            <a:graphicFrameLocks noGrp="1"/>
          </p:cNvGraphicFramePr>
          <p:nvPr>
            <p:ph idx="1"/>
            <p:extLst>
              <p:ext uri="{D42A27DB-BD31-4B8C-83A1-F6EECF244321}">
                <p14:modId xmlns:p14="http://schemas.microsoft.com/office/powerpoint/2010/main" val="39609378"/>
              </p:ext>
            </p:extLst>
          </p:nvPr>
        </p:nvGraphicFramePr>
        <p:xfrm>
          <a:off x="3905730" y="643466"/>
          <a:ext cx="4718785"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GB" sz="3400">
                <a:solidFill>
                  <a:srgbClr val="FFFFFF"/>
                </a:solidFill>
              </a:rPr>
              <a:t>Major Community Impact Initiative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pPr>
              <a:lnSpc>
                <a:spcPct val="90000"/>
              </a:lnSpc>
            </a:pPr>
            <a:r>
              <a:rPr lang="en-GB" sz="2500" b="1" dirty="0"/>
              <a:t>Timing: </a:t>
            </a:r>
            <a:r>
              <a:rPr lang="en-GB" sz="2500" dirty="0"/>
              <a:t>2-3 Months Before Impact</a:t>
            </a:r>
          </a:p>
          <a:p>
            <a:pPr>
              <a:lnSpc>
                <a:spcPct val="90000"/>
              </a:lnSpc>
            </a:pPr>
            <a:r>
              <a:rPr lang="en-GB" sz="2500" b="1" dirty="0"/>
              <a:t>Key Actions:</a:t>
            </a:r>
          </a:p>
          <a:p>
            <a:pPr>
              <a:lnSpc>
                <a:spcPct val="90000"/>
              </a:lnSpc>
            </a:pPr>
            <a:r>
              <a:rPr lang="en-GB" sz="2500" dirty="0"/>
              <a:t>Large-scale outreach</a:t>
            </a:r>
          </a:p>
          <a:p>
            <a:pPr>
              <a:lnSpc>
                <a:spcPct val="90000"/>
              </a:lnSpc>
            </a:pPr>
            <a:r>
              <a:rPr lang="en-GB" sz="2500" dirty="0"/>
              <a:t>Integrated teams</a:t>
            </a:r>
          </a:p>
          <a:p>
            <a:pPr>
              <a:lnSpc>
                <a:spcPct val="90000"/>
              </a:lnSpc>
            </a:pPr>
            <a:r>
              <a:rPr lang="en-GB" sz="2500" dirty="0"/>
              <a:t>Responsibility: Conferences, Local Churches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257</TotalTime>
  <Words>453</Words>
  <Application>Microsoft Macintosh PowerPoint</Application>
  <PresentationFormat>On-screen Show (4:3)</PresentationFormat>
  <Paragraphs>85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Bookman Old Style</vt:lpstr>
      <vt:lpstr>Calibri</vt:lpstr>
      <vt:lpstr>Office Theme</vt:lpstr>
      <vt:lpstr>Atlantic Caribbean Union</vt:lpstr>
      <vt:lpstr>Introduction</vt:lpstr>
      <vt:lpstr>Fields and Designated Years of Impact</vt:lpstr>
      <vt:lpstr>Lay Federation Rally</vt:lpstr>
      <vt:lpstr>Discipleship Training</vt:lpstr>
      <vt:lpstr>Bible Counselors Training &amp; Field Practicum</vt:lpstr>
      <vt:lpstr>Lay Preachers Training</vt:lpstr>
      <vt:lpstr>Intra-Union Lay Preach-A-Thon</vt:lpstr>
      <vt:lpstr>Major Community Impact Initiative</vt:lpstr>
      <vt:lpstr>Door-to-Door Prayer &amp; Literature Distribution</vt:lpstr>
      <vt:lpstr>Retention, Mentorship, and Consolidation of New Members</vt:lpstr>
      <vt:lpstr>Retention, Mentorship, and Consolidation of New Members</vt:lpstr>
      <vt:lpstr>2030 Grand Finale – Festival of the Laity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kevin danvers</cp:lastModifiedBy>
  <cp:revision>5</cp:revision>
  <dcterms:created xsi:type="dcterms:W3CDTF">2013-01-27T09:14:16Z</dcterms:created>
  <dcterms:modified xsi:type="dcterms:W3CDTF">2025-12-18T04:02:35Z</dcterms:modified>
  <cp:category/>
</cp:coreProperties>
</file>