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0778C-CB2A-BF47-8EE1-504EEAA9DD80}" v="238" dt="2025-12-18T21:06:15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661"/>
  </p:normalViewPr>
  <p:slideViewPr>
    <p:cSldViewPr snapToGrid="0" snapToObjects="1">
      <p:cViewPr varScale="1">
        <p:scale>
          <a:sx n="100" d="100"/>
          <a:sy n="100" d="100"/>
        </p:scale>
        <p:origin x="776" y="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55279D-10F6-4AE2-B792-F329FE4A129F}" type="doc">
      <dgm:prSet loTypeId="urn:microsoft.com/office/officeart/2008/layout/LinedList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1C0FEF1-2E0A-4614-92F8-69B0FB55BEA5}">
      <dgm:prSet/>
      <dgm:spPr/>
      <dgm:t>
        <a:bodyPr/>
        <a:lstStyle/>
        <a:p>
          <a:r>
            <a:rPr lang="en-US"/>
            <a:t>Renewal – Spiritual revival through prayer and discipleship</a:t>
          </a:r>
        </a:p>
      </dgm:t>
    </dgm:pt>
    <dgm:pt modelId="{962E0C8F-2E2F-4DFF-B1BF-0AD9C1F3A1DA}" type="parTrans" cxnId="{DF0D9AB8-3CD6-457C-84A0-52A26F3253DB}">
      <dgm:prSet/>
      <dgm:spPr/>
      <dgm:t>
        <a:bodyPr/>
        <a:lstStyle/>
        <a:p>
          <a:endParaRPr lang="en-US"/>
        </a:p>
      </dgm:t>
    </dgm:pt>
    <dgm:pt modelId="{C614E5FC-07AF-405A-BCB9-04379D3E9DB6}" type="sibTrans" cxnId="{DF0D9AB8-3CD6-457C-84A0-52A26F3253DB}">
      <dgm:prSet/>
      <dgm:spPr/>
      <dgm:t>
        <a:bodyPr/>
        <a:lstStyle/>
        <a:p>
          <a:endParaRPr lang="en-US"/>
        </a:p>
      </dgm:t>
    </dgm:pt>
    <dgm:pt modelId="{8DAFC250-F0DA-4675-BCAC-AEF0545057EF}">
      <dgm:prSet/>
      <dgm:spPr/>
      <dgm:t>
        <a:bodyPr/>
        <a:lstStyle/>
        <a:p>
          <a:r>
            <a:rPr lang="en-US"/>
            <a:t>Identity – Strengthening Adventist mission and values</a:t>
          </a:r>
        </a:p>
      </dgm:t>
    </dgm:pt>
    <dgm:pt modelId="{C8BE7CAA-853D-4381-8A5A-D36B608E16DE}" type="parTrans" cxnId="{EF1D695F-E230-42EC-98E9-7112EEB15A36}">
      <dgm:prSet/>
      <dgm:spPr/>
      <dgm:t>
        <a:bodyPr/>
        <a:lstStyle/>
        <a:p>
          <a:endParaRPr lang="en-US"/>
        </a:p>
      </dgm:t>
    </dgm:pt>
    <dgm:pt modelId="{4D6E6BE5-ACCB-4FDB-94BE-F37222EAC44A}" type="sibTrans" cxnId="{EF1D695F-E230-42EC-98E9-7112EEB15A36}">
      <dgm:prSet/>
      <dgm:spPr/>
      <dgm:t>
        <a:bodyPr/>
        <a:lstStyle/>
        <a:p>
          <a:endParaRPr lang="en-US"/>
        </a:p>
      </dgm:t>
    </dgm:pt>
    <dgm:pt modelId="{B8F2CDF3-FD48-4311-9EB1-40211A6A7717}">
      <dgm:prSet/>
      <dgm:spPr/>
      <dgm:t>
        <a:bodyPr/>
        <a:lstStyle/>
        <a:p>
          <a:r>
            <a:rPr lang="en-US"/>
            <a:t>Service – Impacting communities through intentional ministry</a:t>
          </a:r>
        </a:p>
      </dgm:t>
    </dgm:pt>
    <dgm:pt modelId="{25922747-D5D1-4BE2-9433-EA2F2440770B}" type="parTrans" cxnId="{1B3BA077-AB72-4D45-B45C-5D3C7B625CDF}">
      <dgm:prSet/>
      <dgm:spPr/>
      <dgm:t>
        <a:bodyPr/>
        <a:lstStyle/>
        <a:p>
          <a:endParaRPr lang="en-US"/>
        </a:p>
      </dgm:t>
    </dgm:pt>
    <dgm:pt modelId="{5CDD0562-1B53-4843-9627-908FA474357C}" type="sibTrans" cxnId="{1B3BA077-AB72-4D45-B45C-5D3C7B625CDF}">
      <dgm:prSet/>
      <dgm:spPr/>
      <dgm:t>
        <a:bodyPr/>
        <a:lstStyle/>
        <a:p>
          <a:endParaRPr lang="en-US"/>
        </a:p>
      </dgm:t>
    </dgm:pt>
    <dgm:pt modelId="{9B850590-FCFF-44FC-AA22-07FEC07EA5F5}">
      <dgm:prSet/>
      <dgm:spPr/>
      <dgm:t>
        <a:bodyPr/>
        <a:lstStyle/>
        <a:p>
          <a:r>
            <a:rPr lang="en-US"/>
            <a:t>Evangelism – Proclaiming Christ and preserving the harvest</a:t>
          </a:r>
        </a:p>
      </dgm:t>
    </dgm:pt>
    <dgm:pt modelId="{7C039CD8-ABBE-42CC-9EBE-77AF1E435B79}" type="parTrans" cxnId="{6CC18EA6-DAB2-4102-BA25-09349906A7C1}">
      <dgm:prSet/>
      <dgm:spPr/>
      <dgm:t>
        <a:bodyPr/>
        <a:lstStyle/>
        <a:p>
          <a:endParaRPr lang="en-US"/>
        </a:p>
      </dgm:t>
    </dgm:pt>
    <dgm:pt modelId="{61D3F49B-CC0D-4AB3-A53E-07F837662915}" type="sibTrans" cxnId="{6CC18EA6-DAB2-4102-BA25-09349906A7C1}">
      <dgm:prSet/>
      <dgm:spPr/>
      <dgm:t>
        <a:bodyPr/>
        <a:lstStyle/>
        <a:p>
          <a:endParaRPr lang="en-US"/>
        </a:p>
      </dgm:t>
    </dgm:pt>
    <dgm:pt modelId="{F6FA0FC0-D0BC-8048-9D15-6A7722FB96A5}" type="pres">
      <dgm:prSet presAssocID="{9855279D-10F6-4AE2-B792-F329FE4A129F}" presName="vert0" presStyleCnt="0">
        <dgm:presLayoutVars>
          <dgm:dir/>
          <dgm:animOne val="branch"/>
          <dgm:animLvl val="lvl"/>
        </dgm:presLayoutVars>
      </dgm:prSet>
      <dgm:spPr/>
    </dgm:pt>
    <dgm:pt modelId="{A02D6133-F21A-0949-87D7-A55482D9FAC8}" type="pres">
      <dgm:prSet presAssocID="{91C0FEF1-2E0A-4614-92F8-69B0FB55BEA5}" presName="thickLine" presStyleLbl="alignNode1" presStyleIdx="0" presStyleCnt="4"/>
      <dgm:spPr/>
    </dgm:pt>
    <dgm:pt modelId="{86B46B1B-0942-D648-A317-612E650CDD53}" type="pres">
      <dgm:prSet presAssocID="{91C0FEF1-2E0A-4614-92F8-69B0FB55BEA5}" presName="horz1" presStyleCnt="0"/>
      <dgm:spPr/>
    </dgm:pt>
    <dgm:pt modelId="{163A6AC1-9CD9-4F45-A5D1-68A9FA3AA83D}" type="pres">
      <dgm:prSet presAssocID="{91C0FEF1-2E0A-4614-92F8-69B0FB55BEA5}" presName="tx1" presStyleLbl="revTx" presStyleIdx="0" presStyleCnt="4"/>
      <dgm:spPr/>
    </dgm:pt>
    <dgm:pt modelId="{1A7FBEE7-2C19-4440-91A3-761D899FEC3F}" type="pres">
      <dgm:prSet presAssocID="{91C0FEF1-2E0A-4614-92F8-69B0FB55BEA5}" presName="vert1" presStyleCnt="0"/>
      <dgm:spPr/>
    </dgm:pt>
    <dgm:pt modelId="{08074F42-EF72-CA49-8D36-A28934965693}" type="pres">
      <dgm:prSet presAssocID="{8DAFC250-F0DA-4675-BCAC-AEF0545057EF}" presName="thickLine" presStyleLbl="alignNode1" presStyleIdx="1" presStyleCnt="4"/>
      <dgm:spPr/>
    </dgm:pt>
    <dgm:pt modelId="{853D7EE6-B350-2B45-BD9B-9582EC6CCD8E}" type="pres">
      <dgm:prSet presAssocID="{8DAFC250-F0DA-4675-BCAC-AEF0545057EF}" presName="horz1" presStyleCnt="0"/>
      <dgm:spPr/>
    </dgm:pt>
    <dgm:pt modelId="{1165FD61-EF2F-AF41-9961-DDF77565C03F}" type="pres">
      <dgm:prSet presAssocID="{8DAFC250-F0DA-4675-BCAC-AEF0545057EF}" presName="tx1" presStyleLbl="revTx" presStyleIdx="1" presStyleCnt="4"/>
      <dgm:spPr/>
    </dgm:pt>
    <dgm:pt modelId="{AC076DF7-C3DA-D84D-A9EA-ADE176A9751A}" type="pres">
      <dgm:prSet presAssocID="{8DAFC250-F0DA-4675-BCAC-AEF0545057EF}" presName="vert1" presStyleCnt="0"/>
      <dgm:spPr/>
    </dgm:pt>
    <dgm:pt modelId="{40688C8D-1241-F14D-8740-EACA5FBEC2A6}" type="pres">
      <dgm:prSet presAssocID="{B8F2CDF3-FD48-4311-9EB1-40211A6A7717}" presName="thickLine" presStyleLbl="alignNode1" presStyleIdx="2" presStyleCnt="4"/>
      <dgm:spPr/>
    </dgm:pt>
    <dgm:pt modelId="{DD3B3AA8-02C2-4349-9B71-FACDE8A255D5}" type="pres">
      <dgm:prSet presAssocID="{B8F2CDF3-FD48-4311-9EB1-40211A6A7717}" presName="horz1" presStyleCnt="0"/>
      <dgm:spPr/>
    </dgm:pt>
    <dgm:pt modelId="{090AB751-A6FB-E64E-B388-F15EA17198BE}" type="pres">
      <dgm:prSet presAssocID="{B8F2CDF3-FD48-4311-9EB1-40211A6A7717}" presName="tx1" presStyleLbl="revTx" presStyleIdx="2" presStyleCnt="4"/>
      <dgm:spPr/>
    </dgm:pt>
    <dgm:pt modelId="{83322A6D-0765-2C4F-A568-15684D75A0A2}" type="pres">
      <dgm:prSet presAssocID="{B8F2CDF3-FD48-4311-9EB1-40211A6A7717}" presName="vert1" presStyleCnt="0"/>
      <dgm:spPr/>
    </dgm:pt>
    <dgm:pt modelId="{7666B640-4458-8143-B51D-5B70A7E4036E}" type="pres">
      <dgm:prSet presAssocID="{9B850590-FCFF-44FC-AA22-07FEC07EA5F5}" presName="thickLine" presStyleLbl="alignNode1" presStyleIdx="3" presStyleCnt="4"/>
      <dgm:spPr/>
    </dgm:pt>
    <dgm:pt modelId="{346B10E5-713A-1B4C-AD85-61B625181038}" type="pres">
      <dgm:prSet presAssocID="{9B850590-FCFF-44FC-AA22-07FEC07EA5F5}" presName="horz1" presStyleCnt="0"/>
      <dgm:spPr/>
    </dgm:pt>
    <dgm:pt modelId="{7B47E716-3CB3-2D4D-B545-E11607E40766}" type="pres">
      <dgm:prSet presAssocID="{9B850590-FCFF-44FC-AA22-07FEC07EA5F5}" presName="tx1" presStyleLbl="revTx" presStyleIdx="3" presStyleCnt="4"/>
      <dgm:spPr/>
    </dgm:pt>
    <dgm:pt modelId="{B834C4DA-08F0-974D-9445-97762AC5D197}" type="pres">
      <dgm:prSet presAssocID="{9B850590-FCFF-44FC-AA22-07FEC07EA5F5}" presName="vert1" presStyleCnt="0"/>
      <dgm:spPr/>
    </dgm:pt>
  </dgm:ptLst>
  <dgm:cxnLst>
    <dgm:cxn modelId="{C3068711-F798-BD4A-B1D2-5EBC1ED0B9CC}" type="presOf" srcId="{9B850590-FCFF-44FC-AA22-07FEC07EA5F5}" destId="{7B47E716-3CB3-2D4D-B545-E11607E40766}" srcOrd="0" destOrd="0" presId="urn:microsoft.com/office/officeart/2008/layout/LinedList"/>
    <dgm:cxn modelId="{EF1D695F-E230-42EC-98E9-7112EEB15A36}" srcId="{9855279D-10F6-4AE2-B792-F329FE4A129F}" destId="{8DAFC250-F0DA-4675-BCAC-AEF0545057EF}" srcOrd="1" destOrd="0" parTransId="{C8BE7CAA-853D-4381-8A5A-D36B608E16DE}" sibTransId="{4D6E6BE5-ACCB-4FDB-94BE-F37222EAC44A}"/>
    <dgm:cxn modelId="{635C666E-331E-7C40-947A-A284A7B4F7D1}" type="presOf" srcId="{8DAFC250-F0DA-4675-BCAC-AEF0545057EF}" destId="{1165FD61-EF2F-AF41-9961-DDF77565C03F}" srcOrd="0" destOrd="0" presId="urn:microsoft.com/office/officeart/2008/layout/LinedList"/>
    <dgm:cxn modelId="{1B3BA077-AB72-4D45-B45C-5D3C7B625CDF}" srcId="{9855279D-10F6-4AE2-B792-F329FE4A129F}" destId="{B8F2CDF3-FD48-4311-9EB1-40211A6A7717}" srcOrd="2" destOrd="0" parTransId="{25922747-D5D1-4BE2-9433-EA2F2440770B}" sibTransId="{5CDD0562-1B53-4843-9627-908FA474357C}"/>
    <dgm:cxn modelId="{6CC18EA6-DAB2-4102-BA25-09349906A7C1}" srcId="{9855279D-10F6-4AE2-B792-F329FE4A129F}" destId="{9B850590-FCFF-44FC-AA22-07FEC07EA5F5}" srcOrd="3" destOrd="0" parTransId="{7C039CD8-ABBE-42CC-9EBE-77AF1E435B79}" sibTransId="{61D3F49B-CC0D-4AB3-A53E-07F837662915}"/>
    <dgm:cxn modelId="{DF0D9AB8-3CD6-457C-84A0-52A26F3253DB}" srcId="{9855279D-10F6-4AE2-B792-F329FE4A129F}" destId="{91C0FEF1-2E0A-4614-92F8-69B0FB55BEA5}" srcOrd="0" destOrd="0" parTransId="{962E0C8F-2E2F-4DFF-B1BF-0AD9C1F3A1DA}" sibTransId="{C614E5FC-07AF-405A-BCB9-04379D3E9DB6}"/>
    <dgm:cxn modelId="{5DEEFCC7-E64C-5646-ABE4-8E4C9144EECE}" type="presOf" srcId="{B8F2CDF3-FD48-4311-9EB1-40211A6A7717}" destId="{090AB751-A6FB-E64E-B388-F15EA17198BE}" srcOrd="0" destOrd="0" presId="urn:microsoft.com/office/officeart/2008/layout/LinedList"/>
    <dgm:cxn modelId="{4ABBB6D9-9A85-7842-96FA-7611EC8CDDD8}" type="presOf" srcId="{9855279D-10F6-4AE2-B792-F329FE4A129F}" destId="{F6FA0FC0-D0BC-8048-9D15-6A7722FB96A5}" srcOrd="0" destOrd="0" presId="urn:microsoft.com/office/officeart/2008/layout/LinedList"/>
    <dgm:cxn modelId="{108225F4-BD66-1341-9191-AA988144FF89}" type="presOf" srcId="{91C0FEF1-2E0A-4614-92F8-69B0FB55BEA5}" destId="{163A6AC1-9CD9-4F45-A5D1-68A9FA3AA83D}" srcOrd="0" destOrd="0" presId="urn:microsoft.com/office/officeart/2008/layout/LinedList"/>
    <dgm:cxn modelId="{DED1E8FF-EB7C-474D-B22C-C6471A8E2FE4}" type="presParOf" srcId="{F6FA0FC0-D0BC-8048-9D15-6A7722FB96A5}" destId="{A02D6133-F21A-0949-87D7-A55482D9FAC8}" srcOrd="0" destOrd="0" presId="urn:microsoft.com/office/officeart/2008/layout/LinedList"/>
    <dgm:cxn modelId="{0B6C7D23-98C0-3D4E-9AC7-5C027513DA19}" type="presParOf" srcId="{F6FA0FC0-D0BC-8048-9D15-6A7722FB96A5}" destId="{86B46B1B-0942-D648-A317-612E650CDD53}" srcOrd="1" destOrd="0" presId="urn:microsoft.com/office/officeart/2008/layout/LinedList"/>
    <dgm:cxn modelId="{0615FA52-104A-EF46-BE11-5BE5E4133FC2}" type="presParOf" srcId="{86B46B1B-0942-D648-A317-612E650CDD53}" destId="{163A6AC1-9CD9-4F45-A5D1-68A9FA3AA83D}" srcOrd="0" destOrd="0" presId="urn:microsoft.com/office/officeart/2008/layout/LinedList"/>
    <dgm:cxn modelId="{552AC222-B293-264B-A683-FA020CA14650}" type="presParOf" srcId="{86B46B1B-0942-D648-A317-612E650CDD53}" destId="{1A7FBEE7-2C19-4440-91A3-761D899FEC3F}" srcOrd="1" destOrd="0" presId="urn:microsoft.com/office/officeart/2008/layout/LinedList"/>
    <dgm:cxn modelId="{DE5A15BA-1558-194E-BD6F-384B7D5BC62F}" type="presParOf" srcId="{F6FA0FC0-D0BC-8048-9D15-6A7722FB96A5}" destId="{08074F42-EF72-CA49-8D36-A28934965693}" srcOrd="2" destOrd="0" presId="urn:microsoft.com/office/officeart/2008/layout/LinedList"/>
    <dgm:cxn modelId="{3D9C0FB3-A447-BC4C-BF3E-89107E36EF7B}" type="presParOf" srcId="{F6FA0FC0-D0BC-8048-9D15-6A7722FB96A5}" destId="{853D7EE6-B350-2B45-BD9B-9582EC6CCD8E}" srcOrd="3" destOrd="0" presId="urn:microsoft.com/office/officeart/2008/layout/LinedList"/>
    <dgm:cxn modelId="{B8D7D66A-C8EA-BD43-A798-04F89ED6BE67}" type="presParOf" srcId="{853D7EE6-B350-2B45-BD9B-9582EC6CCD8E}" destId="{1165FD61-EF2F-AF41-9961-DDF77565C03F}" srcOrd="0" destOrd="0" presId="urn:microsoft.com/office/officeart/2008/layout/LinedList"/>
    <dgm:cxn modelId="{6CD5B5EB-613E-9344-80FA-5586890C0441}" type="presParOf" srcId="{853D7EE6-B350-2B45-BD9B-9582EC6CCD8E}" destId="{AC076DF7-C3DA-D84D-A9EA-ADE176A9751A}" srcOrd="1" destOrd="0" presId="urn:microsoft.com/office/officeart/2008/layout/LinedList"/>
    <dgm:cxn modelId="{A38223A3-A9DE-204A-BC6E-9DEAAA855E1C}" type="presParOf" srcId="{F6FA0FC0-D0BC-8048-9D15-6A7722FB96A5}" destId="{40688C8D-1241-F14D-8740-EACA5FBEC2A6}" srcOrd="4" destOrd="0" presId="urn:microsoft.com/office/officeart/2008/layout/LinedList"/>
    <dgm:cxn modelId="{89191451-F9CC-6B4F-9260-71AA150E4DEC}" type="presParOf" srcId="{F6FA0FC0-D0BC-8048-9D15-6A7722FB96A5}" destId="{DD3B3AA8-02C2-4349-9B71-FACDE8A255D5}" srcOrd="5" destOrd="0" presId="urn:microsoft.com/office/officeart/2008/layout/LinedList"/>
    <dgm:cxn modelId="{FF6B8EAE-99BB-B140-8B60-6B89E627E763}" type="presParOf" srcId="{DD3B3AA8-02C2-4349-9B71-FACDE8A255D5}" destId="{090AB751-A6FB-E64E-B388-F15EA17198BE}" srcOrd="0" destOrd="0" presId="urn:microsoft.com/office/officeart/2008/layout/LinedList"/>
    <dgm:cxn modelId="{F05F5CFA-500E-024D-BC84-94549D6B529B}" type="presParOf" srcId="{DD3B3AA8-02C2-4349-9B71-FACDE8A255D5}" destId="{83322A6D-0765-2C4F-A568-15684D75A0A2}" srcOrd="1" destOrd="0" presId="urn:microsoft.com/office/officeart/2008/layout/LinedList"/>
    <dgm:cxn modelId="{4C4F35DB-37F2-2944-9607-7E10DE988C4C}" type="presParOf" srcId="{F6FA0FC0-D0BC-8048-9D15-6A7722FB96A5}" destId="{7666B640-4458-8143-B51D-5B70A7E4036E}" srcOrd="6" destOrd="0" presId="urn:microsoft.com/office/officeart/2008/layout/LinedList"/>
    <dgm:cxn modelId="{CDFFF094-7C22-1349-AE6F-BE24A53F7F2F}" type="presParOf" srcId="{F6FA0FC0-D0BC-8048-9D15-6A7722FB96A5}" destId="{346B10E5-713A-1B4C-AD85-61B625181038}" srcOrd="7" destOrd="0" presId="urn:microsoft.com/office/officeart/2008/layout/LinedList"/>
    <dgm:cxn modelId="{DC0A9121-8A35-9945-8EA1-BCB37396485C}" type="presParOf" srcId="{346B10E5-713A-1B4C-AD85-61B625181038}" destId="{7B47E716-3CB3-2D4D-B545-E11607E40766}" srcOrd="0" destOrd="0" presId="urn:microsoft.com/office/officeart/2008/layout/LinedList"/>
    <dgm:cxn modelId="{EAD2FF73-7123-F745-AE0B-11CA75CABE34}" type="presParOf" srcId="{346B10E5-713A-1B4C-AD85-61B625181038}" destId="{B834C4DA-08F0-974D-9445-97762AC5D1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7BD90F-0D08-4860-B710-EE2D069EAC4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D4F1C6E-9A42-4A72-9636-32118DA5B8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Unified Intra-Union evangelistic framework</a:t>
          </a:r>
        </a:p>
      </dgm:t>
    </dgm:pt>
    <dgm:pt modelId="{F3FEE4A5-B42A-4F38-9A08-0988BE13DF4E}" type="parTrans" cxnId="{7BE559C9-3231-4FC5-BE92-D1EE52FE4077}">
      <dgm:prSet/>
      <dgm:spPr/>
      <dgm:t>
        <a:bodyPr/>
        <a:lstStyle/>
        <a:p>
          <a:endParaRPr lang="en-US"/>
        </a:p>
      </dgm:t>
    </dgm:pt>
    <dgm:pt modelId="{09D8726F-AE7E-4CD9-8A9F-7B3AD6D5AE45}" type="sibTrans" cxnId="{7BE559C9-3231-4FC5-BE92-D1EE52FE4077}">
      <dgm:prSet/>
      <dgm:spPr/>
      <dgm:t>
        <a:bodyPr/>
        <a:lstStyle/>
        <a:p>
          <a:endParaRPr lang="en-US"/>
        </a:p>
      </dgm:t>
    </dgm:pt>
    <dgm:pt modelId="{03D0E0B2-68DF-4BB8-B178-22E3407246C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Five-phase evangelistic lifecycle</a:t>
          </a:r>
        </a:p>
      </dgm:t>
    </dgm:pt>
    <dgm:pt modelId="{30C10901-1C17-4F44-9AAD-CFF0E50D7FFB}" type="parTrans" cxnId="{B5C22BB5-6A19-4072-AAA3-1EB4AC9AB02B}">
      <dgm:prSet/>
      <dgm:spPr/>
      <dgm:t>
        <a:bodyPr/>
        <a:lstStyle/>
        <a:p>
          <a:endParaRPr lang="en-US"/>
        </a:p>
      </dgm:t>
    </dgm:pt>
    <dgm:pt modelId="{B2234BA8-B9CD-4757-878B-FE0F54FB5335}" type="sibTrans" cxnId="{B5C22BB5-6A19-4072-AAA3-1EB4AC9AB02B}">
      <dgm:prSet/>
      <dgm:spPr/>
      <dgm:t>
        <a:bodyPr/>
        <a:lstStyle/>
        <a:p>
          <a:endParaRPr lang="en-US"/>
        </a:p>
      </dgm:t>
    </dgm:pt>
    <dgm:pt modelId="{4D04BF04-BCE7-4A18-8B84-4F6E41DDC79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Prayer-driven, data-informed, mission-focused</a:t>
          </a:r>
        </a:p>
      </dgm:t>
    </dgm:pt>
    <dgm:pt modelId="{D89287D7-B8BE-49D7-88FD-0D10F317DB0C}" type="parTrans" cxnId="{CB83DC21-DEEA-4541-A0A4-2575524565BC}">
      <dgm:prSet/>
      <dgm:spPr/>
      <dgm:t>
        <a:bodyPr/>
        <a:lstStyle/>
        <a:p>
          <a:endParaRPr lang="en-US"/>
        </a:p>
      </dgm:t>
    </dgm:pt>
    <dgm:pt modelId="{08FB506D-9E63-437F-85D8-229CC4BD25EB}" type="sibTrans" cxnId="{CB83DC21-DEEA-4541-A0A4-2575524565BC}">
      <dgm:prSet/>
      <dgm:spPr/>
      <dgm:t>
        <a:bodyPr/>
        <a:lstStyle/>
        <a:p>
          <a:endParaRPr lang="en-US"/>
        </a:p>
      </dgm:t>
    </dgm:pt>
    <dgm:pt modelId="{6502B11B-6433-4C9C-A369-507CC3964D6E}" type="pres">
      <dgm:prSet presAssocID="{AC7BD90F-0D08-4860-B710-EE2D069EAC47}" presName="root" presStyleCnt="0">
        <dgm:presLayoutVars>
          <dgm:dir/>
          <dgm:resizeHandles val="exact"/>
        </dgm:presLayoutVars>
      </dgm:prSet>
      <dgm:spPr/>
    </dgm:pt>
    <dgm:pt modelId="{E7F1EEB7-83A6-4F71-8352-82DCA7E0BF02}" type="pres">
      <dgm:prSet presAssocID="{BD4F1C6E-9A42-4A72-9636-32118DA5B8BD}" presName="compNode" presStyleCnt="0"/>
      <dgm:spPr/>
    </dgm:pt>
    <dgm:pt modelId="{FABB190F-FABC-4EDD-B5B2-3FCBC4A5F576}" type="pres">
      <dgm:prSet presAssocID="{BD4F1C6E-9A42-4A72-9636-32118DA5B8BD}" presName="bgRect" presStyleLbl="bgShp" presStyleIdx="0" presStyleCnt="3"/>
      <dgm:spPr/>
    </dgm:pt>
    <dgm:pt modelId="{ECE1A466-C34F-420A-8627-80ED5484749C}" type="pres">
      <dgm:prSet presAssocID="{BD4F1C6E-9A42-4A72-9636-32118DA5B8B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829258FE-4F0D-4ACB-9ACF-192CEA6765D9}" type="pres">
      <dgm:prSet presAssocID="{BD4F1C6E-9A42-4A72-9636-32118DA5B8BD}" presName="spaceRect" presStyleCnt="0"/>
      <dgm:spPr/>
    </dgm:pt>
    <dgm:pt modelId="{C2A9E26D-BBF7-428C-84B2-B377E40982CF}" type="pres">
      <dgm:prSet presAssocID="{BD4F1C6E-9A42-4A72-9636-32118DA5B8BD}" presName="parTx" presStyleLbl="revTx" presStyleIdx="0" presStyleCnt="3">
        <dgm:presLayoutVars>
          <dgm:chMax val="0"/>
          <dgm:chPref val="0"/>
        </dgm:presLayoutVars>
      </dgm:prSet>
      <dgm:spPr/>
    </dgm:pt>
    <dgm:pt modelId="{AD45F072-B230-4A9E-97B2-798A0AAE4B9E}" type="pres">
      <dgm:prSet presAssocID="{09D8726F-AE7E-4CD9-8A9F-7B3AD6D5AE45}" presName="sibTrans" presStyleCnt="0"/>
      <dgm:spPr/>
    </dgm:pt>
    <dgm:pt modelId="{D9E0AFF2-F3DE-4F01-B66B-61DB9660691A}" type="pres">
      <dgm:prSet presAssocID="{03D0E0B2-68DF-4BB8-B178-22E3407246C0}" presName="compNode" presStyleCnt="0"/>
      <dgm:spPr/>
    </dgm:pt>
    <dgm:pt modelId="{FA230A86-B67D-402A-AB61-4B2A59B13B2C}" type="pres">
      <dgm:prSet presAssocID="{03D0E0B2-68DF-4BB8-B178-22E3407246C0}" presName="bgRect" presStyleLbl="bgShp" presStyleIdx="1" presStyleCnt="3"/>
      <dgm:spPr/>
    </dgm:pt>
    <dgm:pt modelId="{9C3C6C20-55DA-4B05-8F24-949CD405061B}" type="pres">
      <dgm:prSet presAssocID="{03D0E0B2-68DF-4BB8-B178-22E3407246C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9A974EF7-4441-4E0C-9F47-BED22AF7FB4E}" type="pres">
      <dgm:prSet presAssocID="{03D0E0B2-68DF-4BB8-B178-22E3407246C0}" presName="spaceRect" presStyleCnt="0"/>
      <dgm:spPr/>
    </dgm:pt>
    <dgm:pt modelId="{7F013FD5-B04E-428F-9DCA-04BF5DB18CDF}" type="pres">
      <dgm:prSet presAssocID="{03D0E0B2-68DF-4BB8-B178-22E3407246C0}" presName="parTx" presStyleLbl="revTx" presStyleIdx="1" presStyleCnt="3">
        <dgm:presLayoutVars>
          <dgm:chMax val="0"/>
          <dgm:chPref val="0"/>
        </dgm:presLayoutVars>
      </dgm:prSet>
      <dgm:spPr/>
    </dgm:pt>
    <dgm:pt modelId="{062D5FA7-ED57-45D0-8BEC-B042BF9B5A5D}" type="pres">
      <dgm:prSet presAssocID="{B2234BA8-B9CD-4757-878B-FE0F54FB5335}" presName="sibTrans" presStyleCnt="0"/>
      <dgm:spPr/>
    </dgm:pt>
    <dgm:pt modelId="{5E842A67-B473-444E-9FE9-E95474961347}" type="pres">
      <dgm:prSet presAssocID="{4D04BF04-BCE7-4A18-8B84-4F6E41DDC79D}" presName="compNode" presStyleCnt="0"/>
      <dgm:spPr/>
    </dgm:pt>
    <dgm:pt modelId="{1BEB27EF-9554-4320-8356-A576BF3EA180}" type="pres">
      <dgm:prSet presAssocID="{4D04BF04-BCE7-4A18-8B84-4F6E41DDC79D}" presName="bgRect" presStyleLbl="bgShp" presStyleIdx="2" presStyleCnt="3"/>
      <dgm:spPr/>
    </dgm:pt>
    <dgm:pt modelId="{68B69B54-CEF8-4CD7-B306-454AC44734A5}" type="pres">
      <dgm:prSet presAssocID="{4D04BF04-BCE7-4A18-8B84-4F6E41DDC79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ED1FDCDF-05E5-4AEB-A176-1C2FEEDADBCF}" type="pres">
      <dgm:prSet presAssocID="{4D04BF04-BCE7-4A18-8B84-4F6E41DDC79D}" presName="spaceRect" presStyleCnt="0"/>
      <dgm:spPr/>
    </dgm:pt>
    <dgm:pt modelId="{DA60F669-DB59-46D9-A90B-943AA859A8D0}" type="pres">
      <dgm:prSet presAssocID="{4D04BF04-BCE7-4A18-8B84-4F6E41DDC79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C41A916-18C0-4944-BAD9-73E996A97FC3}" type="presOf" srcId="{BD4F1C6E-9A42-4A72-9636-32118DA5B8BD}" destId="{C2A9E26D-BBF7-428C-84B2-B377E40982CF}" srcOrd="0" destOrd="0" presId="urn:microsoft.com/office/officeart/2018/2/layout/IconVerticalSolidList"/>
    <dgm:cxn modelId="{CB83DC21-DEEA-4541-A0A4-2575524565BC}" srcId="{AC7BD90F-0D08-4860-B710-EE2D069EAC47}" destId="{4D04BF04-BCE7-4A18-8B84-4F6E41DDC79D}" srcOrd="2" destOrd="0" parTransId="{D89287D7-B8BE-49D7-88FD-0D10F317DB0C}" sibTransId="{08FB506D-9E63-437F-85D8-229CC4BD25EB}"/>
    <dgm:cxn modelId="{71A60542-B65C-7E45-99AD-48555AAEE94A}" type="presOf" srcId="{AC7BD90F-0D08-4860-B710-EE2D069EAC47}" destId="{6502B11B-6433-4C9C-A369-507CC3964D6E}" srcOrd="0" destOrd="0" presId="urn:microsoft.com/office/officeart/2018/2/layout/IconVerticalSolidList"/>
    <dgm:cxn modelId="{8D5AAB9E-8E10-D841-8781-CCACCCBF4F06}" type="presOf" srcId="{03D0E0B2-68DF-4BB8-B178-22E3407246C0}" destId="{7F013FD5-B04E-428F-9DCA-04BF5DB18CDF}" srcOrd="0" destOrd="0" presId="urn:microsoft.com/office/officeart/2018/2/layout/IconVerticalSolidList"/>
    <dgm:cxn modelId="{B5C22BB5-6A19-4072-AAA3-1EB4AC9AB02B}" srcId="{AC7BD90F-0D08-4860-B710-EE2D069EAC47}" destId="{03D0E0B2-68DF-4BB8-B178-22E3407246C0}" srcOrd="1" destOrd="0" parTransId="{30C10901-1C17-4F44-9AAD-CFF0E50D7FFB}" sibTransId="{B2234BA8-B9CD-4757-878B-FE0F54FB5335}"/>
    <dgm:cxn modelId="{7BE559C9-3231-4FC5-BE92-D1EE52FE4077}" srcId="{AC7BD90F-0D08-4860-B710-EE2D069EAC47}" destId="{BD4F1C6E-9A42-4A72-9636-32118DA5B8BD}" srcOrd="0" destOrd="0" parTransId="{F3FEE4A5-B42A-4F38-9A08-0988BE13DF4E}" sibTransId="{09D8726F-AE7E-4CD9-8A9F-7B3AD6D5AE45}"/>
    <dgm:cxn modelId="{E74BD3E2-1224-DA46-BE3A-FAE4142A3903}" type="presOf" srcId="{4D04BF04-BCE7-4A18-8B84-4F6E41DDC79D}" destId="{DA60F669-DB59-46D9-A90B-943AA859A8D0}" srcOrd="0" destOrd="0" presId="urn:microsoft.com/office/officeart/2018/2/layout/IconVerticalSolidList"/>
    <dgm:cxn modelId="{E0B607FA-6E32-8341-9674-249DBAE9CDC5}" type="presParOf" srcId="{6502B11B-6433-4C9C-A369-507CC3964D6E}" destId="{E7F1EEB7-83A6-4F71-8352-82DCA7E0BF02}" srcOrd="0" destOrd="0" presId="urn:microsoft.com/office/officeart/2018/2/layout/IconVerticalSolidList"/>
    <dgm:cxn modelId="{964CB932-838C-5B46-A8C8-FA0F21E5E6FE}" type="presParOf" srcId="{E7F1EEB7-83A6-4F71-8352-82DCA7E0BF02}" destId="{FABB190F-FABC-4EDD-B5B2-3FCBC4A5F576}" srcOrd="0" destOrd="0" presId="urn:microsoft.com/office/officeart/2018/2/layout/IconVerticalSolidList"/>
    <dgm:cxn modelId="{FD8571CA-17D4-2E4A-B542-B792B2A72134}" type="presParOf" srcId="{E7F1EEB7-83A6-4F71-8352-82DCA7E0BF02}" destId="{ECE1A466-C34F-420A-8627-80ED5484749C}" srcOrd="1" destOrd="0" presId="urn:microsoft.com/office/officeart/2018/2/layout/IconVerticalSolidList"/>
    <dgm:cxn modelId="{A90500E8-40DA-1245-9473-86E4606B9420}" type="presParOf" srcId="{E7F1EEB7-83A6-4F71-8352-82DCA7E0BF02}" destId="{829258FE-4F0D-4ACB-9ACF-192CEA6765D9}" srcOrd="2" destOrd="0" presId="urn:microsoft.com/office/officeart/2018/2/layout/IconVerticalSolidList"/>
    <dgm:cxn modelId="{4530E7BB-E448-8341-B454-7E50FD593079}" type="presParOf" srcId="{E7F1EEB7-83A6-4F71-8352-82DCA7E0BF02}" destId="{C2A9E26D-BBF7-428C-84B2-B377E40982CF}" srcOrd="3" destOrd="0" presId="urn:microsoft.com/office/officeart/2018/2/layout/IconVerticalSolidList"/>
    <dgm:cxn modelId="{37938B53-F677-AA4C-BD0F-5ABE75F8DBE8}" type="presParOf" srcId="{6502B11B-6433-4C9C-A369-507CC3964D6E}" destId="{AD45F072-B230-4A9E-97B2-798A0AAE4B9E}" srcOrd="1" destOrd="0" presId="urn:microsoft.com/office/officeart/2018/2/layout/IconVerticalSolidList"/>
    <dgm:cxn modelId="{17FD2411-74F8-644B-A363-415A71B81F74}" type="presParOf" srcId="{6502B11B-6433-4C9C-A369-507CC3964D6E}" destId="{D9E0AFF2-F3DE-4F01-B66B-61DB9660691A}" srcOrd="2" destOrd="0" presId="urn:microsoft.com/office/officeart/2018/2/layout/IconVerticalSolidList"/>
    <dgm:cxn modelId="{5EEC2E3B-EC10-A445-93DD-9CAC6EA6A40C}" type="presParOf" srcId="{D9E0AFF2-F3DE-4F01-B66B-61DB9660691A}" destId="{FA230A86-B67D-402A-AB61-4B2A59B13B2C}" srcOrd="0" destOrd="0" presId="urn:microsoft.com/office/officeart/2018/2/layout/IconVerticalSolidList"/>
    <dgm:cxn modelId="{BF5AFCA7-1014-3740-B605-776762949047}" type="presParOf" srcId="{D9E0AFF2-F3DE-4F01-B66B-61DB9660691A}" destId="{9C3C6C20-55DA-4B05-8F24-949CD405061B}" srcOrd="1" destOrd="0" presId="urn:microsoft.com/office/officeart/2018/2/layout/IconVerticalSolidList"/>
    <dgm:cxn modelId="{11E29F94-4AD0-E443-98F8-DA28BC27F323}" type="presParOf" srcId="{D9E0AFF2-F3DE-4F01-B66B-61DB9660691A}" destId="{9A974EF7-4441-4E0C-9F47-BED22AF7FB4E}" srcOrd="2" destOrd="0" presId="urn:microsoft.com/office/officeart/2018/2/layout/IconVerticalSolidList"/>
    <dgm:cxn modelId="{611DFE7C-4A3C-1640-9365-780A67833C13}" type="presParOf" srcId="{D9E0AFF2-F3DE-4F01-B66B-61DB9660691A}" destId="{7F013FD5-B04E-428F-9DCA-04BF5DB18CDF}" srcOrd="3" destOrd="0" presId="urn:microsoft.com/office/officeart/2018/2/layout/IconVerticalSolidList"/>
    <dgm:cxn modelId="{352F9D47-3D51-0641-840D-5A8499397A7E}" type="presParOf" srcId="{6502B11B-6433-4C9C-A369-507CC3964D6E}" destId="{062D5FA7-ED57-45D0-8BEC-B042BF9B5A5D}" srcOrd="3" destOrd="0" presId="urn:microsoft.com/office/officeart/2018/2/layout/IconVerticalSolidList"/>
    <dgm:cxn modelId="{E6C28E64-065C-1243-8730-7120F4A9ADC4}" type="presParOf" srcId="{6502B11B-6433-4C9C-A369-507CC3964D6E}" destId="{5E842A67-B473-444E-9FE9-E95474961347}" srcOrd="4" destOrd="0" presId="urn:microsoft.com/office/officeart/2018/2/layout/IconVerticalSolidList"/>
    <dgm:cxn modelId="{D74BFDAE-4B6C-0446-8790-971405213568}" type="presParOf" srcId="{5E842A67-B473-444E-9FE9-E95474961347}" destId="{1BEB27EF-9554-4320-8356-A576BF3EA180}" srcOrd="0" destOrd="0" presId="urn:microsoft.com/office/officeart/2018/2/layout/IconVerticalSolidList"/>
    <dgm:cxn modelId="{A3901A71-4ACC-8543-B2F9-2F2C2C49CC0A}" type="presParOf" srcId="{5E842A67-B473-444E-9FE9-E95474961347}" destId="{68B69B54-CEF8-4CD7-B306-454AC44734A5}" srcOrd="1" destOrd="0" presId="urn:microsoft.com/office/officeart/2018/2/layout/IconVerticalSolidList"/>
    <dgm:cxn modelId="{000BDFF8-94B0-6340-8381-FC8CAB2D1F0E}" type="presParOf" srcId="{5E842A67-B473-444E-9FE9-E95474961347}" destId="{ED1FDCDF-05E5-4AEB-A176-1C2FEEDADBCF}" srcOrd="2" destOrd="0" presId="urn:microsoft.com/office/officeart/2018/2/layout/IconVerticalSolidList"/>
    <dgm:cxn modelId="{3129139E-D3CD-F947-A6EE-959922382EBB}" type="presParOf" srcId="{5E842A67-B473-444E-9FE9-E95474961347}" destId="{DA60F669-DB59-46D9-A90B-943AA859A8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B246E-EB11-45E6-9355-511E1B92452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7B51C33-5102-49C6-A8A3-8E79DA6A57BC}">
      <dgm:prSet/>
      <dgm:spPr/>
      <dgm:t>
        <a:bodyPr/>
        <a:lstStyle/>
        <a:p>
          <a:r>
            <a:rPr lang="en-US" dirty="0"/>
            <a:t>Church Board &amp; Business Meeting Approval</a:t>
          </a:r>
        </a:p>
      </dgm:t>
    </dgm:pt>
    <dgm:pt modelId="{0DF16594-F453-48CC-9543-BF90A5DAE51B}" type="parTrans" cxnId="{EC500782-5C10-4C68-A14B-9794DC6BBFFE}">
      <dgm:prSet/>
      <dgm:spPr/>
      <dgm:t>
        <a:bodyPr/>
        <a:lstStyle/>
        <a:p>
          <a:endParaRPr lang="en-US"/>
        </a:p>
      </dgm:t>
    </dgm:pt>
    <dgm:pt modelId="{01620FF4-0B39-4612-A526-3CF374500CC4}" type="sibTrans" cxnId="{EC500782-5C10-4C68-A14B-9794DC6BBFFE}">
      <dgm:prSet/>
      <dgm:spPr/>
      <dgm:t>
        <a:bodyPr/>
        <a:lstStyle/>
        <a:p>
          <a:endParaRPr lang="en-US"/>
        </a:p>
      </dgm:t>
    </dgm:pt>
    <dgm:pt modelId="{DB829DAA-387D-4D46-A8CB-6879827DE1CE}">
      <dgm:prSet/>
      <dgm:spPr/>
      <dgm:t>
        <a:bodyPr/>
        <a:lstStyle/>
        <a:p>
          <a:r>
            <a:rPr lang="en-US" dirty="0"/>
            <a:t>Evangelism Council and Lay Federation Activated</a:t>
          </a:r>
        </a:p>
      </dgm:t>
    </dgm:pt>
    <dgm:pt modelId="{B64B80F3-374D-4837-AA17-E512273471FE}" type="parTrans" cxnId="{2879BFC1-229C-40C7-924E-A990E8D050CD}">
      <dgm:prSet/>
      <dgm:spPr/>
      <dgm:t>
        <a:bodyPr/>
        <a:lstStyle/>
        <a:p>
          <a:endParaRPr lang="en-US"/>
        </a:p>
      </dgm:t>
    </dgm:pt>
    <dgm:pt modelId="{DCC911F3-341A-49F0-BF5D-A05D5BF9408C}" type="sibTrans" cxnId="{2879BFC1-229C-40C7-924E-A990E8D050CD}">
      <dgm:prSet/>
      <dgm:spPr/>
      <dgm:t>
        <a:bodyPr/>
        <a:lstStyle/>
        <a:p>
          <a:endParaRPr lang="en-US"/>
        </a:p>
      </dgm:t>
    </dgm:pt>
    <dgm:pt modelId="{8E43780F-0E14-48CA-B1FD-AB704ABD548F}">
      <dgm:prSet/>
      <dgm:spPr/>
      <dgm:t>
        <a:bodyPr/>
        <a:lstStyle/>
        <a:p>
          <a:r>
            <a:rPr lang="en-US"/>
            <a:t>Campaign launched six months in advance</a:t>
          </a:r>
        </a:p>
      </dgm:t>
    </dgm:pt>
    <dgm:pt modelId="{ECCCE16C-7530-4025-9CF0-1D0235E40AE3}" type="parTrans" cxnId="{35AB656F-F16B-4598-B2A6-4D49669691E4}">
      <dgm:prSet/>
      <dgm:spPr/>
      <dgm:t>
        <a:bodyPr/>
        <a:lstStyle/>
        <a:p>
          <a:endParaRPr lang="en-US"/>
        </a:p>
      </dgm:t>
    </dgm:pt>
    <dgm:pt modelId="{AC7A6AB5-01C9-4D95-9CA7-B6F48227C396}" type="sibTrans" cxnId="{35AB656F-F16B-4598-B2A6-4D49669691E4}">
      <dgm:prSet/>
      <dgm:spPr/>
      <dgm:t>
        <a:bodyPr/>
        <a:lstStyle/>
        <a:p>
          <a:endParaRPr lang="en-US"/>
        </a:p>
      </dgm:t>
    </dgm:pt>
    <dgm:pt modelId="{B54F0F72-E6A0-41FC-9DA4-E7BE3DEF7180}">
      <dgm:prSet/>
      <dgm:spPr/>
      <dgm:t>
        <a:bodyPr/>
        <a:lstStyle/>
        <a:p>
          <a:r>
            <a:rPr lang="en-US" dirty="0"/>
            <a:t>Sustained Revival, Prayer and Fasting Initiatives </a:t>
          </a:r>
        </a:p>
      </dgm:t>
    </dgm:pt>
    <dgm:pt modelId="{1196E301-B6D6-41E6-8363-0A1565177203}" type="parTrans" cxnId="{410260C9-994D-4C4F-8846-6C6B9C04B06E}">
      <dgm:prSet/>
      <dgm:spPr/>
      <dgm:t>
        <a:bodyPr/>
        <a:lstStyle/>
        <a:p>
          <a:endParaRPr lang="en-US"/>
        </a:p>
      </dgm:t>
    </dgm:pt>
    <dgm:pt modelId="{A8B4A8E8-3358-4C8F-A3EF-CA579217718E}" type="sibTrans" cxnId="{410260C9-994D-4C4F-8846-6C6B9C04B06E}">
      <dgm:prSet/>
      <dgm:spPr/>
      <dgm:t>
        <a:bodyPr/>
        <a:lstStyle/>
        <a:p>
          <a:endParaRPr lang="en-US"/>
        </a:p>
      </dgm:t>
    </dgm:pt>
    <dgm:pt modelId="{955A1668-A52A-4FC8-AF7E-B2DCD5B2AE35}">
      <dgm:prSet/>
      <dgm:spPr/>
      <dgm:t>
        <a:bodyPr/>
        <a:lstStyle/>
        <a:p>
          <a:r>
            <a:rPr lang="en-US" dirty="0"/>
            <a:t>Evangelistic emphasis across all church services</a:t>
          </a:r>
        </a:p>
      </dgm:t>
    </dgm:pt>
    <dgm:pt modelId="{1751473A-4946-42F2-9F30-8077512A7DD5}" type="parTrans" cxnId="{272EFEFF-CA74-45BD-B39F-D3133088A86E}">
      <dgm:prSet/>
      <dgm:spPr/>
      <dgm:t>
        <a:bodyPr/>
        <a:lstStyle/>
        <a:p>
          <a:endParaRPr lang="en-US"/>
        </a:p>
      </dgm:t>
    </dgm:pt>
    <dgm:pt modelId="{53E55C29-CBAB-4F89-9661-BE5B35AF62DF}" type="sibTrans" cxnId="{272EFEFF-CA74-45BD-B39F-D3133088A86E}">
      <dgm:prSet/>
      <dgm:spPr/>
      <dgm:t>
        <a:bodyPr/>
        <a:lstStyle/>
        <a:p>
          <a:endParaRPr lang="en-US"/>
        </a:p>
      </dgm:t>
    </dgm:pt>
    <dgm:pt modelId="{19481BCE-C80D-40B3-A155-979B48262309}" type="pres">
      <dgm:prSet presAssocID="{AE7B246E-EB11-45E6-9355-511E1B924527}" presName="root" presStyleCnt="0">
        <dgm:presLayoutVars>
          <dgm:dir/>
          <dgm:resizeHandles val="exact"/>
        </dgm:presLayoutVars>
      </dgm:prSet>
      <dgm:spPr/>
    </dgm:pt>
    <dgm:pt modelId="{5F38387F-4425-43B8-8B91-9E84808DE40F}" type="pres">
      <dgm:prSet presAssocID="{E7B51C33-5102-49C6-A8A3-8E79DA6A57BC}" presName="compNode" presStyleCnt="0"/>
      <dgm:spPr/>
    </dgm:pt>
    <dgm:pt modelId="{8C9ECBD3-7A40-41F1-AC6A-04AE770DF947}" type="pres">
      <dgm:prSet presAssocID="{E7B51C33-5102-49C6-A8A3-8E79DA6A57BC}" presName="bgRect" presStyleLbl="bgShp" presStyleIdx="0" presStyleCnt="5"/>
      <dgm:spPr/>
    </dgm:pt>
    <dgm:pt modelId="{1FC374A6-9C04-4699-A52C-8AD62FF215C4}" type="pres">
      <dgm:prSet presAssocID="{E7B51C33-5102-49C6-A8A3-8E79DA6A57B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684F4944-8FDA-4766-A74F-9855B092E040}" type="pres">
      <dgm:prSet presAssocID="{E7B51C33-5102-49C6-A8A3-8E79DA6A57BC}" presName="spaceRect" presStyleCnt="0"/>
      <dgm:spPr/>
    </dgm:pt>
    <dgm:pt modelId="{618105F7-0A8D-40C0-AFCB-E617287B51A0}" type="pres">
      <dgm:prSet presAssocID="{E7B51C33-5102-49C6-A8A3-8E79DA6A57BC}" presName="parTx" presStyleLbl="revTx" presStyleIdx="0" presStyleCnt="5">
        <dgm:presLayoutVars>
          <dgm:chMax val="0"/>
          <dgm:chPref val="0"/>
        </dgm:presLayoutVars>
      </dgm:prSet>
      <dgm:spPr/>
    </dgm:pt>
    <dgm:pt modelId="{25AEE86A-7BC5-488F-82B8-F36C957CF225}" type="pres">
      <dgm:prSet presAssocID="{01620FF4-0B39-4612-A526-3CF374500CC4}" presName="sibTrans" presStyleCnt="0"/>
      <dgm:spPr/>
    </dgm:pt>
    <dgm:pt modelId="{0D0940C3-9519-4DA4-BAD2-F96ACEF21F1D}" type="pres">
      <dgm:prSet presAssocID="{DB829DAA-387D-4D46-A8CB-6879827DE1CE}" presName="compNode" presStyleCnt="0"/>
      <dgm:spPr/>
    </dgm:pt>
    <dgm:pt modelId="{73FADA57-2132-463D-A378-6BFF6694ED89}" type="pres">
      <dgm:prSet presAssocID="{DB829DAA-387D-4D46-A8CB-6879827DE1CE}" presName="bgRect" presStyleLbl="bgShp" presStyleIdx="1" presStyleCnt="5"/>
      <dgm:spPr/>
    </dgm:pt>
    <dgm:pt modelId="{03AF5060-18A8-43D4-80D3-BDF6844465FA}" type="pres">
      <dgm:prSet presAssocID="{DB829DAA-387D-4D46-A8CB-6879827DE1C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B49510EA-7C24-4FBB-A1DF-FFB0FEEE777E}" type="pres">
      <dgm:prSet presAssocID="{DB829DAA-387D-4D46-A8CB-6879827DE1CE}" presName="spaceRect" presStyleCnt="0"/>
      <dgm:spPr/>
    </dgm:pt>
    <dgm:pt modelId="{9CC18E92-CEF8-4C25-8227-47E6EE676B8A}" type="pres">
      <dgm:prSet presAssocID="{DB829DAA-387D-4D46-A8CB-6879827DE1CE}" presName="parTx" presStyleLbl="revTx" presStyleIdx="1" presStyleCnt="5">
        <dgm:presLayoutVars>
          <dgm:chMax val="0"/>
          <dgm:chPref val="0"/>
        </dgm:presLayoutVars>
      </dgm:prSet>
      <dgm:spPr/>
    </dgm:pt>
    <dgm:pt modelId="{C52803C1-6FBB-42E7-A10B-550AE4E4B121}" type="pres">
      <dgm:prSet presAssocID="{DCC911F3-341A-49F0-BF5D-A05D5BF9408C}" presName="sibTrans" presStyleCnt="0"/>
      <dgm:spPr/>
    </dgm:pt>
    <dgm:pt modelId="{3B2DD82B-5578-4CEC-AD00-61361303AFE2}" type="pres">
      <dgm:prSet presAssocID="{8E43780F-0E14-48CA-B1FD-AB704ABD548F}" presName="compNode" presStyleCnt="0"/>
      <dgm:spPr/>
    </dgm:pt>
    <dgm:pt modelId="{DD2F2387-CE06-46CB-A469-7778AD392DFD}" type="pres">
      <dgm:prSet presAssocID="{8E43780F-0E14-48CA-B1FD-AB704ABD548F}" presName="bgRect" presStyleLbl="bgShp" presStyleIdx="2" presStyleCnt="5"/>
      <dgm:spPr/>
    </dgm:pt>
    <dgm:pt modelId="{62EA747D-804E-4EC0-8871-097B277E6BF7}" type="pres">
      <dgm:prSet presAssocID="{8E43780F-0E14-48CA-B1FD-AB704ABD548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DB7282E7-DE89-47C7-A22F-B3437A6D4F53}" type="pres">
      <dgm:prSet presAssocID="{8E43780F-0E14-48CA-B1FD-AB704ABD548F}" presName="spaceRect" presStyleCnt="0"/>
      <dgm:spPr/>
    </dgm:pt>
    <dgm:pt modelId="{ADB96324-621E-4E8A-957C-888017A6FA3F}" type="pres">
      <dgm:prSet presAssocID="{8E43780F-0E14-48CA-B1FD-AB704ABD548F}" presName="parTx" presStyleLbl="revTx" presStyleIdx="2" presStyleCnt="5">
        <dgm:presLayoutVars>
          <dgm:chMax val="0"/>
          <dgm:chPref val="0"/>
        </dgm:presLayoutVars>
      </dgm:prSet>
      <dgm:spPr/>
    </dgm:pt>
    <dgm:pt modelId="{A78D0BAF-7E28-4F8E-97C9-ABF6A3B34161}" type="pres">
      <dgm:prSet presAssocID="{AC7A6AB5-01C9-4D95-9CA7-B6F48227C396}" presName="sibTrans" presStyleCnt="0"/>
      <dgm:spPr/>
    </dgm:pt>
    <dgm:pt modelId="{800AB972-CD3E-4F3D-9027-E0BADF4745A7}" type="pres">
      <dgm:prSet presAssocID="{B54F0F72-E6A0-41FC-9DA4-E7BE3DEF7180}" presName="compNode" presStyleCnt="0"/>
      <dgm:spPr/>
    </dgm:pt>
    <dgm:pt modelId="{247C7B9D-FF65-4CA8-9CB1-E3F6D234E8F3}" type="pres">
      <dgm:prSet presAssocID="{B54F0F72-E6A0-41FC-9DA4-E7BE3DEF7180}" presName="bgRect" presStyleLbl="bgShp" presStyleIdx="3" presStyleCnt="5"/>
      <dgm:spPr/>
    </dgm:pt>
    <dgm:pt modelId="{922A38F5-9D9F-4D7F-B74D-169308D3C11E}" type="pres">
      <dgm:prSet presAssocID="{B54F0F72-E6A0-41FC-9DA4-E7BE3DEF718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CA55FF82-EA8D-4164-ACCD-C18EB3FBE22B}" type="pres">
      <dgm:prSet presAssocID="{B54F0F72-E6A0-41FC-9DA4-E7BE3DEF7180}" presName="spaceRect" presStyleCnt="0"/>
      <dgm:spPr/>
    </dgm:pt>
    <dgm:pt modelId="{131F0E3D-61CB-47D8-8CD2-8DA49854AAA3}" type="pres">
      <dgm:prSet presAssocID="{B54F0F72-E6A0-41FC-9DA4-E7BE3DEF7180}" presName="parTx" presStyleLbl="revTx" presStyleIdx="3" presStyleCnt="5">
        <dgm:presLayoutVars>
          <dgm:chMax val="0"/>
          <dgm:chPref val="0"/>
        </dgm:presLayoutVars>
      </dgm:prSet>
      <dgm:spPr/>
    </dgm:pt>
    <dgm:pt modelId="{40A2C6F0-0936-4452-8110-FCC0F3280F72}" type="pres">
      <dgm:prSet presAssocID="{A8B4A8E8-3358-4C8F-A3EF-CA579217718E}" presName="sibTrans" presStyleCnt="0"/>
      <dgm:spPr/>
    </dgm:pt>
    <dgm:pt modelId="{5AF6EB7F-59B6-4740-9601-A28EA13DBC02}" type="pres">
      <dgm:prSet presAssocID="{955A1668-A52A-4FC8-AF7E-B2DCD5B2AE35}" presName="compNode" presStyleCnt="0"/>
      <dgm:spPr/>
    </dgm:pt>
    <dgm:pt modelId="{2111BA4F-CDE1-4424-8AE9-4564B6566CF0}" type="pres">
      <dgm:prSet presAssocID="{955A1668-A52A-4FC8-AF7E-B2DCD5B2AE35}" presName="bgRect" presStyleLbl="bgShp" presStyleIdx="4" presStyleCnt="5"/>
      <dgm:spPr/>
    </dgm:pt>
    <dgm:pt modelId="{DE639D42-E2D3-4C26-908F-500689CF0F3F}" type="pres">
      <dgm:prSet presAssocID="{955A1668-A52A-4FC8-AF7E-B2DCD5B2AE3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C2846AA7-9DDD-49A8-A9E1-2C82A7FDB07C}" type="pres">
      <dgm:prSet presAssocID="{955A1668-A52A-4FC8-AF7E-B2DCD5B2AE35}" presName="spaceRect" presStyleCnt="0"/>
      <dgm:spPr/>
    </dgm:pt>
    <dgm:pt modelId="{AA179D74-E546-493A-9B5A-9ED5F1BF65FD}" type="pres">
      <dgm:prSet presAssocID="{955A1668-A52A-4FC8-AF7E-B2DCD5B2AE3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AA46958-2EEA-43F0-989B-DD9A0D669C9D}" type="presOf" srcId="{DB829DAA-387D-4D46-A8CB-6879827DE1CE}" destId="{9CC18E92-CEF8-4C25-8227-47E6EE676B8A}" srcOrd="0" destOrd="0" presId="urn:microsoft.com/office/officeart/2018/2/layout/IconVerticalSolidList"/>
    <dgm:cxn modelId="{235BAD5A-E647-4AA4-AC1A-C9556114F59C}" type="presOf" srcId="{955A1668-A52A-4FC8-AF7E-B2DCD5B2AE35}" destId="{AA179D74-E546-493A-9B5A-9ED5F1BF65FD}" srcOrd="0" destOrd="0" presId="urn:microsoft.com/office/officeart/2018/2/layout/IconVerticalSolidList"/>
    <dgm:cxn modelId="{7D51115E-F206-4A73-B777-2099CC8A76B3}" type="presOf" srcId="{8E43780F-0E14-48CA-B1FD-AB704ABD548F}" destId="{ADB96324-621E-4E8A-957C-888017A6FA3F}" srcOrd="0" destOrd="0" presId="urn:microsoft.com/office/officeart/2018/2/layout/IconVerticalSolidList"/>
    <dgm:cxn modelId="{AE03D661-E9D5-4EB6-B21B-5CA3C2151145}" type="presOf" srcId="{E7B51C33-5102-49C6-A8A3-8E79DA6A57BC}" destId="{618105F7-0A8D-40C0-AFCB-E617287B51A0}" srcOrd="0" destOrd="0" presId="urn:microsoft.com/office/officeart/2018/2/layout/IconVerticalSolidList"/>
    <dgm:cxn modelId="{73EB6469-BAAA-4EB7-A871-DA72BC3F7565}" type="presOf" srcId="{B54F0F72-E6A0-41FC-9DA4-E7BE3DEF7180}" destId="{131F0E3D-61CB-47D8-8CD2-8DA49854AAA3}" srcOrd="0" destOrd="0" presId="urn:microsoft.com/office/officeart/2018/2/layout/IconVerticalSolidList"/>
    <dgm:cxn modelId="{35AB656F-F16B-4598-B2A6-4D49669691E4}" srcId="{AE7B246E-EB11-45E6-9355-511E1B924527}" destId="{8E43780F-0E14-48CA-B1FD-AB704ABD548F}" srcOrd="2" destOrd="0" parTransId="{ECCCE16C-7530-4025-9CF0-1D0235E40AE3}" sibTransId="{AC7A6AB5-01C9-4D95-9CA7-B6F48227C396}"/>
    <dgm:cxn modelId="{30FF5873-4B6B-4A79-A733-AB18A58139A7}" type="presOf" srcId="{AE7B246E-EB11-45E6-9355-511E1B924527}" destId="{19481BCE-C80D-40B3-A155-979B48262309}" srcOrd="0" destOrd="0" presId="urn:microsoft.com/office/officeart/2018/2/layout/IconVerticalSolidList"/>
    <dgm:cxn modelId="{EC500782-5C10-4C68-A14B-9794DC6BBFFE}" srcId="{AE7B246E-EB11-45E6-9355-511E1B924527}" destId="{E7B51C33-5102-49C6-A8A3-8E79DA6A57BC}" srcOrd="0" destOrd="0" parTransId="{0DF16594-F453-48CC-9543-BF90A5DAE51B}" sibTransId="{01620FF4-0B39-4612-A526-3CF374500CC4}"/>
    <dgm:cxn modelId="{2879BFC1-229C-40C7-924E-A990E8D050CD}" srcId="{AE7B246E-EB11-45E6-9355-511E1B924527}" destId="{DB829DAA-387D-4D46-A8CB-6879827DE1CE}" srcOrd="1" destOrd="0" parTransId="{B64B80F3-374D-4837-AA17-E512273471FE}" sibTransId="{DCC911F3-341A-49F0-BF5D-A05D5BF9408C}"/>
    <dgm:cxn modelId="{410260C9-994D-4C4F-8846-6C6B9C04B06E}" srcId="{AE7B246E-EB11-45E6-9355-511E1B924527}" destId="{B54F0F72-E6A0-41FC-9DA4-E7BE3DEF7180}" srcOrd="3" destOrd="0" parTransId="{1196E301-B6D6-41E6-8363-0A1565177203}" sibTransId="{A8B4A8E8-3358-4C8F-A3EF-CA579217718E}"/>
    <dgm:cxn modelId="{272EFEFF-CA74-45BD-B39F-D3133088A86E}" srcId="{AE7B246E-EB11-45E6-9355-511E1B924527}" destId="{955A1668-A52A-4FC8-AF7E-B2DCD5B2AE35}" srcOrd="4" destOrd="0" parTransId="{1751473A-4946-42F2-9F30-8077512A7DD5}" sibTransId="{53E55C29-CBAB-4F89-9661-BE5B35AF62DF}"/>
    <dgm:cxn modelId="{4295E1BB-29CD-42BA-AC09-5C0544182153}" type="presParOf" srcId="{19481BCE-C80D-40B3-A155-979B48262309}" destId="{5F38387F-4425-43B8-8B91-9E84808DE40F}" srcOrd="0" destOrd="0" presId="urn:microsoft.com/office/officeart/2018/2/layout/IconVerticalSolidList"/>
    <dgm:cxn modelId="{998E05B2-8932-4B4D-968A-28977858B038}" type="presParOf" srcId="{5F38387F-4425-43B8-8B91-9E84808DE40F}" destId="{8C9ECBD3-7A40-41F1-AC6A-04AE770DF947}" srcOrd="0" destOrd="0" presId="urn:microsoft.com/office/officeart/2018/2/layout/IconVerticalSolidList"/>
    <dgm:cxn modelId="{FD1ECDDA-94C2-4050-9811-2FAF0892B312}" type="presParOf" srcId="{5F38387F-4425-43B8-8B91-9E84808DE40F}" destId="{1FC374A6-9C04-4699-A52C-8AD62FF215C4}" srcOrd="1" destOrd="0" presId="urn:microsoft.com/office/officeart/2018/2/layout/IconVerticalSolidList"/>
    <dgm:cxn modelId="{D7A30ECB-05CC-4DA0-A88E-93F0B6CC561A}" type="presParOf" srcId="{5F38387F-4425-43B8-8B91-9E84808DE40F}" destId="{684F4944-8FDA-4766-A74F-9855B092E040}" srcOrd="2" destOrd="0" presId="urn:microsoft.com/office/officeart/2018/2/layout/IconVerticalSolidList"/>
    <dgm:cxn modelId="{29934C40-F67B-45C9-A2AD-F2126F3F7E5C}" type="presParOf" srcId="{5F38387F-4425-43B8-8B91-9E84808DE40F}" destId="{618105F7-0A8D-40C0-AFCB-E617287B51A0}" srcOrd="3" destOrd="0" presId="urn:microsoft.com/office/officeart/2018/2/layout/IconVerticalSolidList"/>
    <dgm:cxn modelId="{97A3B041-6209-4796-803F-2360B551D6C2}" type="presParOf" srcId="{19481BCE-C80D-40B3-A155-979B48262309}" destId="{25AEE86A-7BC5-488F-82B8-F36C957CF225}" srcOrd="1" destOrd="0" presId="urn:microsoft.com/office/officeart/2018/2/layout/IconVerticalSolidList"/>
    <dgm:cxn modelId="{03C70344-6D4A-485C-AD02-1CF9EC17B9F8}" type="presParOf" srcId="{19481BCE-C80D-40B3-A155-979B48262309}" destId="{0D0940C3-9519-4DA4-BAD2-F96ACEF21F1D}" srcOrd="2" destOrd="0" presId="urn:microsoft.com/office/officeart/2018/2/layout/IconVerticalSolidList"/>
    <dgm:cxn modelId="{B4816A0D-E15E-4F60-B2FB-5011FBAA9661}" type="presParOf" srcId="{0D0940C3-9519-4DA4-BAD2-F96ACEF21F1D}" destId="{73FADA57-2132-463D-A378-6BFF6694ED89}" srcOrd="0" destOrd="0" presId="urn:microsoft.com/office/officeart/2018/2/layout/IconVerticalSolidList"/>
    <dgm:cxn modelId="{EACEB9F2-660F-4680-9846-0BB288C6889D}" type="presParOf" srcId="{0D0940C3-9519-4DA4-BAD2-F96ACEF21F1D}" destId="{03AF5060-18A8-43D4-80D3-BDF6844465FA}" srcOrd="1" destOrd="0" presId="urn:microsoft.com/office/officeart/2018/2/layout/IconVerticalSolidList"/>
    <dgm:cxn modelId="{FDE20CD4-962E-4D45-A9BC-B06998B87F7F}" type="presParOf" srcId="{0D0940C3-9519-4DA4-BAD2-F96ACEF21F1D}" destId="{B49510EA-7C24-4FBB-A1DF-FFB0FEEE777E}" srcOrd="2" destOrd="0" presId="urn:microsoft.com/office/officeart/2018/2/layout/IconVerticalSolidList"/>
    <dgm:cxn modelId="{59E771FE-6595-49F9-820C-67C5E52DF844}" type="presParOf" srcId="{0D0940C3-9519-4DA4-BAD2-F96ACEF21F1D}" destId="{9CC18E92-CEF8-4C25-8227-47E6EE676B8A}" srcOrd="3" destOrd="0" presId="urn:microsoft.com/office/officeart/2018/2/layout/IconVerticalSolidList"/>
    <dgm:cxn modelId="{84E10B1D-B4BF-448A-B5DC-836A8410EE03}" type="presParOf" srcId="{19481BCE-C80D-40B3-A155-979B48262309}" destId="{C52803C1-6FBB-42E7-A10B-550AE4E4B121}" srcOrd="3" destOrd="0" presId="urn:microsoft.com/office/officeart/2018/2/layout/IconVerticalSolidList"/>
    <dgm:cxn modelId="{BA306696-E29A-4B48-ADA8-BD1F82746B4E}" type="presParOf" srcId="{19481BCE-C80D-40B3-A155-979B48262309}" destId="{3B2DD82B-5578-4CEC-AD00-61361303AFE2}" srcOrd="4" destOrd="0" presId="urn:microsoft.com/office/officeart/2018/2/layout/IconVerticalSolidList"/>
    <dgm:cxn modelId="{B4EEB2CB-8987-4058-BADC-9BD2C8A2BBE8}" type="presParOf" srcId="{3B2DD82B-5578-4CEC-AD00-61361303AFE2}" destId="{DD2F2387-CE06-46CB-A469-7778AD392DFD}" srcOrd="0" destOrd="0" presId="urn:microsoft.com/office/officeart/2018/2/layout/IconVerticalSolidList"/>
    <dgm:cxn modelId="{DFFD82BB-1717-4CCD-9806-47677DA857F9}" type="presParOf" srcId="{3B2DD82B-5578-4CEC-AD00-61361303AFE2}" destId="{62EA747D-804E-4EC0-8871-097B277E6BF7}" srcOrd="1" destOrd="0" presId="urn:microsoft.com/office/officeart/2018/2/layout/IconVerticalSolidList"/>
    <dgm:cxn modelId="{D3C2251C-3AB6-4BEB-A924-D43609BB6657}" type="presParOf" srcId="{3B2DD82B-5578-4CEC-AD00-61361303AFE2}" destId="{DB7282E7-DE89-47C7-A22F-B3437A6D4F53}" srcOrd="2" destOrd="0" presId="urn:microsoft.com/office/officeart/2018/2/layout/IconVerticalSolidList"/>
    <dgm:cxn modelId="{9FF50D0F-C93F-4954-B80F-E5B13639081F}" type="presParOf" srcId="{3B2DD82B-5578-4CEC-AD00-61361303AFE2}" destId="{ADB96324-621E-4E8A-957C-888017A6FA3F}" srcOrd="3" destOrd="0" presId="urn:microsoft.com/office/officeart/2018/2/layout/IconVerticalSolidList"/>
    <dgm:cxn modelId="{2187270D-FE4F-46B9-B3AD-6BCD9E68CFE6}" type="presParOf" srcId="{19481BCE-C80D-40B3-A155-979B48262309}" destId="{A78D0BAF-7E28-4F8E-97C9-ABF6A3B34161}" srcOrd="5" destOrd="0" presId="urn:microsoft.com/office/officeart/2018/2/layout/IconVerticalSolidList"/>
    <dgm:cxn modelId="{BBB31440-5C74-4E25-8490-868E72006CCC}" type="presParOf" srcId="{19481BCE-C80D-40B3-A155-979B48262309}" destId="{800AB972-CD3E-4F3D-9027-E0BADF4745A7}" srcOrd="6" destOrd="0" presId="urn:microsoft.com/office/officeart/2018/2/layout/IconVerticalSolidList"/>
    <dgm:cxn modelId="{BE829D33-F36F-48E2-8057-9906E8FD275E}" type="presParOf" srcId="{800AB972-CD3E-4F3D-9027-E0BADF4745A7}" destId="{247C7B9D-FF65-4CA8-9CB1-E3F6D234E8F3}" srcOrd="0" destOrd="0" presId="urn:microsoft.com/office/officeart/2018/2/layout/IconVerticalSolidList"/>
    <dgm:cxn modelId="{52322AC5-8C8E-4E34-9F57-69FC9C0CD2AB}" type="presParOf" srcId="{800AB972-CD3E-4F3D-9027-E0BADF4745A7}" destId="{922A38F5-9D9F-4D7F-B74D-169308D3C11E}" srcOrd="1" destOrd="0" presId="urn:microsoft.com/office/officeart/2018/2/layout/IconVerticalSolidList"/>
    <dgm:cxn modelId="{51C2D0DA-FA06-4EAA-B36E-346D26DD54C3}" type="presParOf" srcId="{800AB972-CD3E-4F3D-9027-E0BADF4745A7}" destId="{CA55FF82-EA8D-4164-ACCD-C18EB3FBE22B}" srcOrd="2" destOrd="0" presId="urn:microsoft.com/office/officeart/2018/2/layout/IconVerticalSolidList"/>
    <dgm:cxn modelId="{67ED5041-82FE-4CDA-ACC6-6EFA9CA0AAAA}" type="presParOf" srcId="{800AB972-CD3E-4F3D-9027-E0BADF4745A7}" destId="{131F0E3D-61CB-47D8-8CD2-8DA49854AAA3}" srcOrd="3" destOrd="0" presId="urn:microsoft.com/office/officeart/2018/2/layout/IconVerticalSolidList"/>
    <dgm:cxn modelId="{2CA0C85B-CBEC-405D-B57F-A6DB9E57D7A6}" type="presParOf" srcId="{19481BCE-C80D-40B3-A155-979B48262309}" destId="{40A2C6F0-0936-4452-8110-FCC0F3280F72}" srcOrd="7" destOrd="0" presId="urn:microsoft.com/office/officeart/2018/2/layout/IconVerticalSolidList"/>
    <dgm:cxn modelId="{5AD11107-6CDE-49A2-92DE-B2867352D229}" type="presParOf" srcId="{19481BCE-C80D-40B3-A155-979B48262309}" destId="{5AF6EB7F-59B6-4740-9601-A28EA13DBC02}" srcOrd="8" destOrd="0" presId="urn:microsoft.com/office/officeart/2018/2/layout/IconVerticalSolidList"/>
    <dgm:cxn modelId="{550342C6-CF41-401B-AD3A-C5A82F5BA611}" type="presParOf" srcId="{5AF6EB7F-59B6-4740-9601-A28EA13DBC02}" destId="{2111BA4F-CDE1-4424-8AE9-4564B6566CF0}" srcOrd="0" destOrd="0" presId="urn:microsoft.com/office/officeart/2018/2/layout/IconVerticalSolidList"/>
    <dgm:cxn modelId="{F37B752A-C81C-44A4-B8FA-807C83AB498D}" type="presParOf" srcId="{5AF6EB7F-59B6-4740-9601-A28EA13DBC02}" destId="{DE639D42-E2D3-4C26-908F-500689CF0F3F}" srcOrd="1" destOrd="0" presId="urn:microsoft.com/office/officeart/2018/2/layout/IconVerticalSolidList"/>
    <dgm:cxn modelId="{0E68DC2D-FE50-482A-B50D-5C9738EB7141}" type="presParOf" srcId="{5AF6EB7F-59B6-4740-9601-A28EA13DBC02}" destId="{C2846AA7-9DDD-49A8-A9E1-2C82A7FDB07C}" srcOrd="2" destOrd="0" presId="urn:microsoft.com/office/officeart/2018/2/layout/IconVerticalSolidList"/>
    <dgm:cxn modelId="{B8B45B4B-419C-49F7-98D5-860BB87FBEEC}" type="presParOf" srcId="{5AF6EB7F-59B6-4740-9601-A28EA13DBC02}" destId="{AA179D74-E546-493A-9B5A-9ED5F1BF65F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0884AF-886F-4DFA-BA5E-1589C2FCAC3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EDB1D9-BE90-4309-9CB9-C59F58A2494E}">
      <dgm:prSet/>
      <dgm:spPr/>
      <dgm:t>
        <a:bodyPr/>
        <a:lstStyle/>
        <a:p>
          <a:r>
            <a:rPr lang="en-US"/>
            <a:t>Small Groups for Bible Studies</a:t>
          </a:r>
        </a:p>
      </dgm:t>
    </dgm:pt>
    <dgm:pt modelId="{16F1A2F5-49DC-47D8-80E5-1C07A07C423B}" type="parTrans" cxnId="{FADF5085-97D3-4522-8316-B732F1807C89}">
      <dgm:prSet/>
      <dgm:spPr/>
      <dgm:t>
        <a:bodyPr/>
        <a:lstStyle/>
        <a:p>
          <a:endParaRPr lang="en-US"/>
        </a:p>
      </dgm:t>
    </dgm:pt>
    <dgm:pt modelId="{4FAF38EF-BA22-4E1E-B4D5-DC3332CE9D9C}" type="sibTrans" cxnId="{FADF5085-97D3-4522-8316-B732F1807C89}">
      <dgm:prSet/>
      <dgm:spPr/>
      <dgm:t>
        <a:bodyPr/>
        <a:lstStyle/>
        <a:p>
          <a:endParaRPr lang="en-US"/>
        </a:p>
      </dgm:t>
    </dgm:pt>
    <dgm:pt modelId="{7F34C741-C18D-4CF7-8D6E-DCF7A3F73308}">
      <dgm:prSet/>
      <dgm:spPr/>
      <dgm:t>
        <a:bodyPr/>
        <a:lstStyle/>
        <a:p>
          <a:r>
            <a:rPr lang="en-US"/>
            <a:t>Church zoned with trained Zonal Leaders</a:t>
          </a:r>
        </a:p>
      </dgm:t>
    </dgm:pt>
    <dgm:pt modelId="{19460E22-4ADA-477F-87DF-257A4C372794}" type="parTrans" cxnId="{E9E21BA3-5973-4D43-9CC1-854A8150CD16}">
      <dgm:prSet/>
      <dgm:spPr/>
      <dgm:t>
        <a:bodyPr/>
        <a:lstStyle/>
        <a:p>
          <a:endParaRPr lang="en-US"/>
        </a:p>
      </dgm:t>
    </dgm:pt>
    <dgm:pt modelId="{EEC67EF4-0E9A-4D28-A5E6-BBC4BD4E27C1}" type="sibTrans" cxnId="{E9E21BA3-5973-4D43-9CC1-854A8150CD16}">
      <dgm:prSet/>
      <dgm:spPr/>
      <dgm:t>
        <a:bodyPr/>
        <a:lstStyle/>
        <a:p>
          <a:endParaRPr lang="en-US"/>
        </a:p>
      </dgm:t>
    </dgm:pt>
    <dgm:pt modelId="{ED72C92E-04CB-435C-97DD-AF98D8AC5ACC}">
      <dgm:prSet/>
      <dgm:spPr/>
      <dgm:t>
        <a:bodyPr/>
        <a:lstStyle/>
        <a:p>
          <a:r>
            <a:rPr lang="en-US"/>
            <a:t>All departments engaged</a:t>
          </a:r>
        </a:p>
      </dgm:t>
    </dgm:pt>
    <dgm:pt modelId="{3D474639-5ED5-48CB-9D2E-4EE8D86CC8E0}" type="parTrans" cxnId="{B66EF859-395E-4971-9FBE-AE10D8BE325C}">
      <dgm:prSet/>
      <dgm:spPr/>
      <dgm:t>
        <a:bodyPr/>
        <a:lstStyle/>
        <a:p>
          <a:endParaRPr lang="en-US"/>
        </a:p>
      </dgm:t>
    </dgm:pt>
    <dgm:pt modelId="{AB7FE1BE-DD35-4850-9841-4DA4D6F826F3}" type="sibTrans" cxnId="{B66EF859-395E-4971-9FBE-AE10D8BE325C}">
      <dgm:prSet/>
      <dgm:spPr/>
      <dgm:t>
        <a:bodyPr/>
        <a:lstStyle/>
        <a:p>
          <a:endParaRPr lang="en-US"/>
        </a:p>
      </dgm:t>
    </dgm:pt>
    <dgm:pt modelId="{F0CE558A-EA0F-49CA-AB29-A36811E1128B}">
      <dgm:prSet/>
      <dgm:spPr/>
      <dgm:t>
        <a:bodyPr/>
        <a:lstStyle/>
        <a:p>
          <a:r>
            <a:rPr lang="en-US"/>
            <a:t>Church-wide discipleship training</a:t>
          </a:r>
        </a:p>
      </dgm:t>
    </dgm:pt>
    <dgm:pt modelId="{FB2A15FE-845F-4B7F-AE4C-F6FEC5869C7D}" type="parTrans" cxnId="{8A10CD56-E948-4EF2-9C0F-F600924DACC8}">
      <dgm:prSet/>
      <dgm:spPr/>
      <dgm:t>
        <a:bodyPr/>
        <a:lstStyle/>
        <a:p>
          <a:endParaRPr lang="en-US"/>
        </a:p>
      </dgm:t>
    </dgm:pt>
    <dgm:pt modelId="{5175CAEE-516F-4E9E-9ACE-CCDEC94EC5E2}" type="sibTrans" cxnId="{8A10CD56-E948-4EF2-9C0F-F600924DACC8}">
      <dgm:prSet/>
      <dgm:spPr/>
      <dgm:t>
        <a:bodyPr/>
        <a:lstStyle/>
        <a:p>
          <a:endParaRPr lang="en-US"/>
        </a:p>
      </dgm:t>
    </dgm:pt>
    <dgm:pt modelId="{B0488B8A-E820-4A72-B723-92D443346BD9}">
      <dgm:prSet/>
      <dgm:spPr/>
      <dgm:t>
        <a:bodyPr/>
        <a:lstStyle/>
        <a:p>
          <a:r>
            <a:rPr lang="en-US"/>
            <a:t>Reporting and accountability systems</a:t>
          </a:r>
        </a:p>
      </dgm:t>
    </dgm:pt>
    <dgm:pt modelId="{AEF7EE10-F7A7-4A17-B67A-B4ED889AD005}" type="parTrans" cxnId="{37BDE7D9-6A8D-4A26-A592-F04079B9B3FD}">
      <dgm:prSet/>
      <dgm:spPr/>
      <dgm:t>
        <a:bodyPr/>
        <a:lstStyle/>
        <a:p>
          <a:endParaRPr lang="en-US"/>
        </a:p>
      </dgm:t>
    </dgm:pt>
    <dgm:pt modelId="{F93217DE-657A-4B36-95A6-EF6B13A78971}" type="sibTrans" cxnId="{37BDE7D9-6A8D-4A26-A592-F04079B9B3FD}">
      <dgm:prSet/>
      <dgm:spPr/>
      <dgm:t>
        <a:bodyPr/>
        <a:lstStyle/>
        <a:p>
          <a:endParaRPr lang="en-US"/>
        </a:p>
      </dgm:t>
    </dgm:pt>
    <dgm:pt modelId="{7492378C-5583-48C9-878E-DD74888F7091}" type="pres">
      <dgm:prSet presAssocID="{BD0884AF-886F-4DFA-BA5E-1589C2FCAC32}" presName="root" presStyleCnt="0">
        <dgm:presLayoutVars>
          <dgm:dir/>
          <dgm:resizeHandles val="exact"/>
        </dgm:presLayoutVars>
      </dgm:prSet>
      <dgm:spPr/>
    </dgm:pt>
    <dgm:pt modelId="{C4FF21BE-310B-4775-B2FE-1BE2A74B3A2C}" type="pres">
      <dgm:prSet presAssocID="{F3EDB1D9-BE90-4309-9CB9-C59F58A2494E}" presName="compNode" presStyleCnt="0"/>
      <dgm:spPr/>
    </dgm:pt>
    <dgm:pt modelId="{36E9F6AA-45CE-4457-941F-2344FD09424B}" type="pres">
      <dgm:prSet presAssocID="{F3EDB1D9-BE90-4309-9CB9-C59F58A2494E}" presName="bgRect" presStyleLbl="bgShp" presStyleIdx="0" presStyleCnt="5"/>
      <dgm:spPr/>
    </dgm:pt>
    <dgm:pt modelId="{F2671B20-BE9C-464B-8FC2-A8B93E4CCAC0}" type="pres">
      <dgm:prSet presAssocID="{F3EDB1D9-BE90-4309-9CB9-C59F58A2494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FADD1E98-6BB9-431F-A82B-D36D17C60F40}" type="pres">
      <dgm:prSet presAssocID="{F3EDB1D9-BE90-4309-9CB9-C59F58A2494E}" presName="spaceRect" presStyleCnt="0"/>
      <dgm:spPr/>
    </dgm:pt>
    <dgm:pt modelId="{AF710092-2247-4738-9C04-ABAC8E05F1DB}" type="pres">
      <dgm:prSet presAssocID="{F3EDB1D9-BE90-4309-9CB9-C59F58A2494E}" presName="parTx" presStyleLbl="revTx" presStyleIdx="0" presStyleCnt="5">
        <dgm:presLayoutVars>
          <dgm:chMax val="0"/>
          <dgm:chPref val="0"/>
        </dgm:presLayoutVars>
      </dgm:prSet>
      <dgm:spPr/>
    </dgm:pt>
    <dgm:pt modelId="{7F84217F-B0DE-43EB-9B96-711735E8B8D5}" type="pres">
      <dgm:prSet presAssocID="{4FAF38EF-BA22-4E1E-B4D5-DC3332CE9D9C}" presName="sibTrans" presStyleCnt="0"/>
      <dgm:spPr/>
    </dgm:pt>
    <dgm:pt modelId="{2D41A60B-9ABA-4523-BCDD-13166572E7D5}" type="pres">
      <dgm:prSet presAssocID="{7F34C741-C18D-4CF7-8D6E-DCF7A3F73308}" presName="compNode" presStyleCnt="0"/>
      <dgm:spPr/>
    </dgm:pt>
    <dgm:pt modelId="{1C9DE3C8-94D4-4454-AF2D-7A38EB34CCE9}" type="pres">
      <dgm:prSet presAssocID="{7F34C741-C18D-4CF7-8D6E-DCF7A3F73308}" presName="bgRect" presStyleLbl="bgShp" presStyleIdx="1" presStyleCnt="5"/>
      <dgm:spPr/>
    </dgm:pt>
    <dgm:pt modelId="{F3E46287-0E94-4CF5-A955-29C9A67C39FF}" type="pres">
      <dgm:prSet presAssocID="{7F34C741-C18D-4CF7-8D6E-DCF7A3F7330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09DDFCF5-F692-4798-B3A7-23FD12A72821}" type="pres">
      <dgm:prSet presAssocID="{7F34C741-C18D-4CF7-8D6E-DCF7A3F73308}" presName="spaceRect" presStyleCnt="0"/>
      <dgm:spPr/>
    </dgm:pt>
    <dgm:pt modelId="{92C49CC4-F3D5-4AAE-B659-3C42C60DBE8A}" type="pres">
      <dgm:prSet presAssocID="{7F34C741-C18D-4CF7-8D6E-DCF7A3F73308}" presName="parTx" presStyleLbl="revTx" presStyleIdx="1" presStyleCnt="5">
        <dgm:presLayoutVars>
          <dgm:chMax val="0"/>
          <dgm:chPref val="0"/>
        </dgm:presLayoutVars>
      </dgm:prSet>
      <dgm:spPr/>
    </dgm:pt>
    <dgm:pt modelId="{9F72CFEC-A8EC-4D01-AFDC-85394C09F716}" type="pres">
      <dgm:prSet presAssocID="{EEC67EF4-0E9A-4D28-A5E6-BBC4BD4E27C1}" presName="sibTrans" presStyleCnt="0"/>
      <dgm:spPr/>
    </dgm:pt>
    <dgm:pt modelId="{A3ACC712-6797-45B0-81C3-0E29B14B152B}" type="pres">
      <dgm:prSet presAssocID="{ED72C92E-04CB-435C-97DD-AF98D8AC5ACC}" presName="compNode" presStyleCnt="0"/>
      <dgm:spPr/>
    </dgm:pt>
    <dgm:pt modelId="{90636A39-3C08-42BF-BBB0-3741FBCAD567}" type="pres">
      <dgm:prSet presAssocID="{ED72C92E-04CB-435C-97DD-AF98D8AC5ACC}" presName="bgRect" presStyleLbl="bgShp" presStyleIdx="2" presStyleCnt="5"/>
      <dgm:spPr/>
    </dgm:pt>
    <dgm:pt modelId="{5EF45270-47D1-4553-92AD-507A9CF248C2}" type="pres">
      <dgm:prSet presAssocID="{ED72C92E-04CB-435C-97DD-AF98D8AC5AC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71341E83-8122-4E80-BBC7-26203F4F50AD}" type="pres">
      <dgm:prSet presAssocID="{ED72C92E-04CB-435C-97DD-AF98D8AC5ACC}" presName="spaceRect" presStyleCnt="0"/>
      <dgm:spPr/>
    </dgm:pt>
    <dgm:pt modelId="{AF1D9650-5ABC-4CAF-98DB-762471AEECBA}" type="pres">
      <dgm:prSet presAssocID="{ED72C92E-04CB-435C-97DD-AF98D8AC5ACC}" presName="parTx" presStyleLbl="revTx" presStyleIdx="2" presStyleCnt="5">
        <dgm:presLayoutVars>
          <dgm:chMax val="0"/>
          <dgm:chPref val="0"/>
        </dgm:presLayoutVars>
      </dgm:prSet>
      <dgm:spPr/>
    </dgm:pt>
    <dgm:pt modelId="{A8814FBD-9E94-4649-B748-CD7863A90856}" type="pres">
      <dgm:prSet presAssocID="{AB7FE1BE-DD35-4850-9841-4DA4D6F826F3}" presName="sibTrans" presStyleCnt="0"/>
      <dgm:spPr/>
    </dgm:pt>
    <dgm:pt modelId="{AE81D8A6-92CD-4BCE-AA73-5BBC3CFA8CE9}" type="pres">
      <dgm:prSet presAssocID="{F0CE558A-EA0F-49CA-AB29-A36811E1128B}" presName="compNode" presStyleCnt="0"/>
      <dgm:spPr/>
    </dgm:pt>
    <dgm:pt modelId="{E2179F43-FE1D-413E-A194-19D5F9FD49C8}" type="pres">
      <dgm:prSet presAssocID="{F0CE558A-EA0F-49CA-AB29-A36811E1128B}" presName="bgRect" presStyleLbl="bgShp" presStyleIdx="3" presStyleCnt="5"/>
      <dgm:spPr/>
    </dgm:pt>
    <dgm:pt modelId="{F044AD69-C459-4A9C-AE00-B3EA8111FBF7}" type="pres">
      <dgm:prSet presAssocID="{F0CE558A-EA0F-49CA-AB29-A36811E1128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5644ED65-CE3C-4F77-BF06-20FC0AF877C0}" type="pres">
      <dgm:prSet presAssocID="{F0CE558A-EA0F-49CA-AB29-A36811E1128B}" presName="spaceRect" presStyleCnt="0"/>
      <dgm:spPr/>
    </dgm:pt>
    <dgm:pt modelId="{EFD7F54F-8762-4D59-AE4F-4D1BF3C5B697}" type="pres">
      <dgm:prSet presAssocID="{F0CE558A-EA0F-49CA-AB29-A36811E1128B}" presName="parTx" presStyleLbl="revTx" presStyleIdx="3" presStyleCnt="5">
        <dgm:presLayoutVars>
          <dgm:chMax val="0"/>
          <dgm:chPref val="0"/>
        </dgm:presLayoutVars>
      </dgm:prSet>
      <dgm:spPr/>
    </dgm:pt>
    <dgm:pt modelId="{FD2E07FB-BF88-47B7-A427-8734C99D1F8B}" type="pres">
      <dgm:prSet presAssocID="{5175CAEE-516F-4E9E-9ACE-CCDEC94EC5E2}" presName="sibTrans" presStyleCnt="0"/>
      <dgm:spPr/>
    </dgm:pt>
    <dgm:pt modelId="{6DB3B47E-D093-492D-AE48-911C266C4CDC}" type="pres">
      <dgm:prSet presAssocID="{B0488B8A-E820-4A72-B723-92D443346BD9}" presName="compNode" presStyleCnt="0"/>
      <dgm:spPr/>
    </dgm:pt>
    <dgm:pt modelId="{6C7D7556-4B4B-44DF-AF55-3501F346A720}" type="pres">
      <dgm:prSet presAssocID="{B0488B8A-E820-4A72-B723-92D443346BD9}" presName="bgRect" presStyleLbl="bgShp" presStyleIdx="4" presStyleCnt="5"/>
      <dgm:spPr/>
    </dgm:pt>
    <dgm:pt modelId="{F23F0B18-8192-4D0B-9362-EB1568AEB14F}" type="pres">
      <dgm:prSet presAssocID="{B0488B8A-E820-4A72-B723-92D443346BD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5A661F4F-C76D-44CA-B3F8-7409EC98F8B2}" type="pres">
      <dgm:prSet presAssocID="{B0488B8A-E820-4A72-B723-92D443346BD9}" presName="spaceRect" presStyleCnt="0"/>
      <dgm:spPr/>
    </dgm:pt>
    <dgm:pt modelId="{E7606B6B-3D5E-4F2C-94B2-B79C868A6F6C}" type="pres">
      <dgm:prSet presAssocID="{B0488B8A-E820-4A72-B723-92D443346BD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835FA1E-1CD2-4E21-9436-21AA08BE4A40}" type="presOf" srcId="{F0CE558A-EA0F-49CA-AB29-A36811E1128B}" destId="{EFD7F54F-8762-4D59-AE4F-4D1BF3C5B697}" srcOrd="0" destOrd="0" presId="urn:microsoft.com/office/officeart/2018/2/layout/IconVerticalSolidList"/>
    <dgm:cxn modelId="{30D49856-9ACA-4FBC-ABFA-8898E816B66F}" type="presOf" srcId="{BD0884AF-886F-4DFA-BA5E-1589C2FCAC32}" destId="{7492378C-5583-48C9-878E-DD74888F7091}" srcOrd="0" destOrd="0" presId="urn:microsoft.com/office/officeart/2018/2/layout/IconVerticalSolidList"/>
    <dgm:cxn modelId="{8A10CD56-E948-4EF2-9C0F-F600924DACC8}" srcId="{BD0884AF-886F-4DFA-BA5E-1589C2FCAC32}" destId="{F0CE558A-EA0F-49CA-AB29-A36811E1128B}" srcOrd="3" destOrd="0" parTransId="{FB2A15FE-845F-4B7F-AE4C-F6FEC5869C7D}" sibTransId="{5175CAEE-516F-4E9E-9ACE-CCDEC94EC5E2}"/>
    <dgm:cxn modelId="{B66EF859-395E-4971-9FBE-AE10D8BE325C}" srcId="{BD0884AF-886F-4DFA-BA5E-1589C2FCAC32}" destId="{ED72C92E-04CB-435C-97DD-AF98D8AC5ACC}" srcOrd="2" destOrd="0" parTransId="{3D474639-5ED5-48CB-9D2E-4EE8D86CC8E0}" sibTransId="{AB7FE1BE-DD35-4850-9841-4DA4D6F826F3}"/>
    <dgm:cxn modelId="{11EFE966-0626-49BD-BDF8-5217392FCD70}" type="presOf" srcId="{B0488B8A-E820-4A72-B723-92D443346BD9}" destId="{E7606B6B-3D5E-4F2C-94B2-B79C868A6F6C}" srcOrd="0" destOrd="0" presId="urn:microsoft.com/office/officeart/2018/2/layout/IconVerticalSolidList"/>
    <dgm:cxn modelId="{02DB067C-2BF1-4833-9CD2-8AA849DCCEE4}" type="presOf" srcId="{ED72C92E-04CB-435C-97DD-AF98D8AC5ACC}" destId="{AF1D9650-5ABC-4CAF-98DB-762471AEECBA}" srcOrd="0" destOrd="0" presId="urn:microsoft.com/office/officeart/2018/2/layout/IconVerticalSolidList"/>
    <dgm:cxn modelId="{CB184883-AF2B-4CE2-8B69-EB55AA970827}" type="presOf" srcId="{F3EDB1D9-BE90-4309-9CB9-C59F58A2494E}" destId="{AF710092-2247-4738-9C04-ABAC8E05F1DB}" srcOrd="0" destOrd="0" presId="urn:microsoft.com/office/officeart/2018/2/layout/IconVerticalSolidList"/>
    <dgm:cxn modelId="{FADF5085-97D3-4522-8316-B732F1807C89}" srcId="{BD0884AF-886F-4DFA-BA5E-1589C2FCAC32}" destId="{F3EDB1D9-BE90-4309-9CB9-C59F58A2494E}" srcOrd="0" destOrd="0" parTransId="{16F1A2F5-49DC-47D8-80E5-1C07A07C423B}" sibTransId="{4FAF38EF-BA22-4E1E-B4D5-DC3332CE9D9C}"/>
    <dgm:cxn modelId="{E9E21BA3-5973-4D43-9CC1-854A8150CD16}" srcId="{BD0884AF-886F-4DFA-BA5E-1589C2FCAC32}" destId="{7F34C741-C18D-4CF7-8D6E-DCF7A3F73308}" srcOrd="1" destOrd="0" parTransId="{19460E22-4ADA-477F-87DF-257A4C372794}" sibTransId="{EEC67EF4-0E9A-4D28-A5E6-BBC4BD4E27C1}"/>
    <dgm:cxn modelId="{194637D0-CD84-4B39-A9FC-4450D33E3916}" type="presOf" srcId="{7F34C741-C18D-4CF7-8D6E-DCF7A3F73308}" destId="{92C49CC4-F3D5-4AAE-B659-3C42C60DBE8A}" srcOrd="0" destOrd="0" presId="urn:microsoft.com/office/officeart/2018/2/layout/IconVerticalSolidList"/>
    <dgm:cxn modelId="{37BDE7D9-6A8D-4A26-A592-F04079B9B3FD}" srcId="{BD0884AF-886F-4DFA-BA5E-1589C2FCAC32}" destId="{B0488B8A-E820-4A72-B723-92D443346BD9}" srcOrd="4" destOrd="0" parTransId="{AEF7EE10-F7A7-4A17-B67A-B4ED889AD005}" sibTransId="{F93217DE-657A-4B36-95A6-EF6B13A78971}"/>
    <dgm:cxn modelId="{90E50CF8-3F48-4B94-8E65-E40E1A1F5B58}" type="presParOf" srcId="{7492378C-5583-48C9-878E-DD74888F7091}" destId="{C4FF21BE-310B-4775-B2FE-1BE2A74B3A2C}" srcOrd="0" destOrd="0" presId="urn:microsoft.com/office/officeart/2018/2/layout/IconVerticalSolidList"/>
    <dgm:cxn modelId="{66506E03-016B-47F3-8EDD-995AF5F96F1F}" type="presParOf" srcId="{C4FF21BE-310B-4775-B2FE-1BE2A74B3A2C}" destId="{36E9F6AA-45CE-4457-941F-2344FD09424B}" srcOrd="0" destOrd="0" presId="urn:microsoft.com/office/officeart/2018/2/layout/IconVerticalSolidList"/>
    <dgm:cxn modelId="{B17549B3-35BF-4D06-8F3F-53D09C6C1BBA}" type="presParOf" srcId="{C4FF21BE-310B-4775-B2FE-1BE2A74B3A2C}" destId="{F2671B20-BE9C-464B-8FC2-A8B93E4CCAC0}" srcOrd="1" destOrd="0" presId="urn:microsoft.com/office/officeart/2018/2/layout/IconVerticalSolidList"/>
    <dgm:cxn modelId="{55F8A35C-9151-4B10-B2C9-72706B460620}" type="presParOf" srcId="{C4FF21BE-310B-4775-B2FE-1BE2A74B3A2C}" destId="{FADD1E98-6BB9-431F-A82B-D36D17C60F40}" srcOrd="2" destOrd="0" presId="urn:microsoft.com/office/officeart/2018/2/layout/IconVerticalSolidList"/>
    <dgm:cxn modelId="{4E25480D-8025-4A12-A7C9-2301CA65A01C}" type="presParOf" srcId="{C4FF21BE-310B-4775-B2FE-1BE2A74B3A2C}" destId="{AF710092-2247-4738-9C04-ABAC8E05F1DB}" srcOrd="3" destOrd="0" presId="urn:microsoft.com/office/officeart/2018/2/layout/IconVerticalSolidList"/>
    <dgm:cxn modelId="{7B059B3F-AC00-4693-95C1-29C4D9D41EBD}" type="presParOf" srcId="{7492378C-5583-48C9-878E-DD74888F7091}" destId="{7F84217F-B0DE-43EB-9B96-711735E8B8D5}" srcOrd="1" destOrd="0" presId="urn:microsoft.com/office/officeart/2018/2/layout/IconVerticalSolidList"/>
    <dgm:cxn modelId="{D3A59421-C5AF-48EE-B157-903906E23CC2}" type="presParOf" srcId="{7492378C-5583-48C9-878E-DD74888F7091}" destId="{2D41A60B-9ABA-4523-BCDD-13166572E7D5}" srcOrd="2" destOrd="0" presId="urn:microsoft.com/office/officeart/2018/2/layout/IconVerticalSolidList"/>
    <dgm:cxn modelId="{92D8E101-836F-4525-B3D8-F796EB7E7A67}" type="presParOf" srcId="{2D41A60B-9ABA-4523-BCDD-13166572E7D5}" destId="{1C9DE3C8-94D4-4454-AF2D-7A38EB34CCE9}" srcOrd="0" destOrd="0" presId="urn:microsoft.com/office/officeart/2018/2/layout/IconVerticalSolidList"/>
    <dgm:cxn modelId="{24E01BF4-8389-4712-8A89-D74A57EE573C}" type="presParOf" srcId="{2D41A60B-9ABA-4523-BCDD-13166572E7D5}" destId="{F3E46287-0E94-4CF5-A955-29C9A67C39FF}" srcOrd="1" destOrd="0" presId="urn:microsoft.com/office/officeart/2018/2/layout/IconVerticalSolidList"/>
    <dgm:cxn modelId="{56038F5C-E88A-48BA-9ADC-E3067A9663E3}" type="presParOf" srcId="{2D41A60B-9ABA-4523-BCDD-13166572E7D5}" destId="{09DDFCF5-F692-4798-B3A7-23FD12A72821}" srcOrd="2" destOrd="0" presId="urn:microsoft.com/office/officeart/2018/2/layout/IconVerticalSolidList"/>
    <dgm:cxn modelId="{FC63FCA4-FBDB-46D3-AA0A-01E51892EF9B}" type="presParOf" srcId="{2D41A60B-9ABA-4523-BCDD-13166572E7D5}" destId="{92C49CC4-F3D5-4AAE-B659-3C42C60DBE8A}" srcOrd="3" destOrd="0" presId="urn:microsoft.com/office/officeart/2018/2/layout/IconVerticalSolidList"/>
    <dgm:cxn modelId="{3177AAC2-52DC-4C0E-9783-3A12E7A29562}" type="presParOf" srcId="{7492378C-5583-48C9-878E-DD74888F7091}" destId="{9F72CFEC-A8EC-4D01-AFDC-85394C09F716}" srcOrd="3" destOrd="0" presId="urn:microsoft.com/office/officeart/2018/2/layout/IconVerticalSolidList"/>
    <dgm:cxn modelId="{73D91355-0C37-4311-A31D-FA7D0E6B9EBD}" type="presParOf" srcId="{7492378C-5583-48C9-878E-DD74888F7091}" destId="{A3ACC712-6797-45B0-81C3-0E29B14B152B}" srcOrd="4" destOrd="0" presId="urn:microsoft.com/office/officeart/2018/2/layout/IconVerticalSolidList"/>
    <dgm:cxn modelId="{40A45C7E-8B24-490E-824C-D09BF297AE58}" type="presParOf" srcId="{A3ACC712-6797-45B0-81C3-0E29B14B152B}" destId="{90636A39-3C08-42BF-BBB0-3741FBCAD567}" srcOrd="0" destOrd="0" presId="urn:microsoft.com/office/officeart/2018/2/layout/IconVerticalSolidList"/>
    <dgm:cxn modelId="{A110E149-712A-4F88-9158-2E12E69B2A87}" type="presParOf" srcId="{A3ACC712-6797-45B0-81C3-0E29B14B152B}" destId="{5EF45270-47D1-4553-92AD-507A9CF248C2}" srcOrd="1" destOrd="0" presId="urn:microsoft.com/office/officeart/2018/2/layout/IconVerticalSolidList"/>
    <dgm:cxn modelId="{3000DC00-D20E-400C-A7EB-127E7BB5FDB8}" type="presParOf" srcId="{A3ACC712-6797-45B0-81C3-0E29B14B152B}" destId="{71341E83-8122-4E80-BBC7-26203F4F50AD}" srcOrd="2" destOrd="0" presId="urn:microsoft.com/office/officeart/2018/2/layout/IconVerticalSolidList"/>
    <dgm:cxn modelId="{5370C445-D87E-41AF-A6EC-FE7C1B790743}" type="presParOf" srcId="{A3ACC712-6797-45B0-81C3-0E29B14B152B}" destId="{AF1D9650-5ABC-4CAF-98DB-762471AEECBA}" srcOrd="3" destOrd="0" presId="urn:microsoft.com/office/officeart/2018/2/layout/IconVerticalSolidList"/>
    <dgm:cxn modelId="{673FBFA9-F799-49C3-886F-68319D0442DE}" type="presParOf" srcId="{7492378C-5583-48C9-878E-DD74888F7091}" destId="{A8814FBD-9E94-4649-B748-CD7863A90856}" srcOrd="5" destOrd="0" presId="urn:microsoft.com/office/officeart/2018/2/layout/IconVerticalSolidList"/>
    <dgm:cxn modelId="{08AE0622-7B1C-491D-86BE-3156FE05412C}" type="presParOf" srcId="{7492378C-5583-48C9-878E-DD74888F7091}" destId="{AE81D8A6-92CD-4BCE-AA73-5BBC3CFA8CE9}" srcOrd="6" destOrd="0" presId="urn:microsoft.com/office/officeart/2018/2/layout/IconVerticalSolidList"/>
    <dgm:cxn modelId="{944BD4CC-1FD3-4072-86FE-548FAB3DB624}" type="presParOf" srcId="{AE81D8A6-92CD-4BCE-AA73-5BBC3CFA8CE9}" destId="{E2179F43-FE1D-413E-A194-19D5F9FD49C8}" srcOrd="0" destOrd="0" presId="urn:microsoft.com/office/officeart/2018/2/layout/IconVerticalSolidList"/>
    <dgm:cxn modelId="{7A0A1DC0-208C-4E26-B5FB-975BEEB85609}" type="presParOf" srcId="{AE81D8A6-92CD-4BCE-AA73-5BBC3CFA8CE9}" destId="{F044AD69-C459-4A9C-AE00-B3EA8111FBF7}" srcOrd="1" destOrd="0" presId="urn:microsoft.com/office/officeart/2018/2/layout/IconVerticalSolidList"/>
    <dgm:cxn modelId="{2B462ECA-8318-4277-9C3F-B72C8481C4C7}" type="presParOf" srcId="{AE81D8A6-92CD-4BCE-AA73-5BBC3CFA8CE9}" destId="{5644ED65-CE3C-4F77-BF06-20FC0AF877C0}" srcOrd="2" destOrd="0" presId="urn:microsoft.com/office/officeart/2018/2/layout/IconVerticalSolidList"/>
    <dgm:cxn modelId="{418EBFC0-1C4D-4AC8-AF19-E4A9C09F0123}" type="presParOf" srcId="{AE81D8A6-92CD-4BCE-AA73-5BBC3CFA8CE9}" destId="{EFD7F54F-8762-4D59-AE4F-4D1BF3C5B697}" srcOrd="3" destOrd="0" presId="urn:microsoft.com/office/officeart/2018/2/layout/IconVerticalSolidList"/>
    <dgm:cxn modelId="{BF088A11-3869-4AAB-B81B-59A147CB1B01}" type="presParOf" srcId="{7492378C-5583-48C9-878E-DD74888F7091}" destId="{FD2E07FB-BF88-47B7-A427-8734C99D1F8B}" srcOrd="7" destOrd="0" presId="urn:microsoft.com/office/officeart/2018/2/layout/IconVerticalSolidList"/>
    <dgm:cxn modelId="{BA26A36C-DD12-4401-94C9-7AB6D2A92F12}" type="presParOf" srcId="{7492378C-5583-48C9-878E-DD74888F7091}" destId="{6DB3B47E-D093-492D-AE48-911C266C4CDC}" srcOrd="8" destOrd="0" presId="urn:microsoft.com/office/officeart/2018/2/layout/IconVerticalSolidList"/>
    <dgm:cxn modelId="{A2C08E05-E7AE-416B-A88D-A9E79054FA3F}" type="presParOf" srcId="{6DB3B47E-D093-492D-AE48-911C266C4CDC}" destId="{6C7D7556-4B4B-44DF-AF55-3501F346A720}" srcOrd="0" destOrd="0" presId="urn:microsoft.com/office/officeart/2018/2/layout/IconVerticalSolidList"/>
    <dgm:cxn modelId="{91A61F74-BA31-4AE6-AB39-98BF0B8D9536}" type="presParOf" srcId="{6DB3B47E-D093-492D-AE48-911C266C4CDC}" destId="{F23F0B18-8192-4D0B-9362-EB1568AEB14F}" srcOrd="1" destOrd="0" presId="urn:microsoft.com/office/officeart/2018/2/layout/IconVerticalSolidList"/>
    <dgm:cxn modelId="{CD146597-A909-49D9-B732-5282FB67CDC6}" type="presParOf" srcId="{6DB3B47E-D093-492D-AE48-911C266C4CDC}" destId="{5A661F4F-C76D-44CA-B3F8-7409EC98F8B2}" srcOrd="2" destOrd="0" presId="urn:microsoft.com/office/officeart/2018/2/layout/IconVerticalSolidList"/>
    <dgm:cxn modelId="{81A65E2F-BC89-43CC-93A3-50889A1FBAAD}" type="presParOf" srcId="{6DB3B47E-D093-492D-AE48-911C266C4CDC}" destId="{E7606B6B-3D5E-4F2C-94B2-B79C868A6F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D41820-C60A-4023-A5BF-07AB7F05208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9A5FB1-7008-4D9F-BCED-2F24BCB28B59}">
      <dgm:prSet/>
      <dgm:spPr/>
      <dgm:t>
        <a:bodyPr/>
        <a:lstStyle/>
        <a:p>
          <a:r>
            <a:rPr lang="en-US"/>
            <a:t>Community demographic assessment</a:t>
          </a:r>
        </a:p>
      </dgm:t>
    </dgm:pt>
    <dgm:pt modelId="{91441E30-1A36-42BA-B4CE-7DE44979680D}" type="parTrans" cxnId="{B2A03277-C35E-4D70-98B6-95E512F3E8A2}">
      <dgm:prSet/>
      <dgm:spPr/>
      <dgm:t>
        <a:bodyPr/>
        <a:lstStyle/>
        <a:p>
          <a:endParaRPr lang="en-US"/>
        </a:p>
      </dgm:t>
    </dgm:pt>
    <dgm:pt modelId="{4593B20D-B4AB-422C-97A8-3889F3AE2411}" type="sibTrans" cxnId="{B2A03277-C35E-4D70-98B6-95E512F3E8A2}">
      <dgm:prSet/>
      <dgm:spPr/>
      <dgm:t>
        <a:bodyPr/>
        <a:lstStyle/>
        <a:p>
          <a:endParaRPr lang="en-US"/>
        </a:p>
      </dgm:t>
    </dgm:pt>
    <dgm:pt modelId="{92C2C191-9AA5-466E-98C3-EE259185D1FF}">
      <dgm:prSet/>
      <dgm:spPr/>
      <dgm:t>
        <a:bodyPr/>
        <a:lstStyle/>
        <a:p>
          <a:r>
            <a:rPr lang="en-US"/>
            <a:t>Prospect Registry (3 prospects per member)</a:t>
          </a:r>
        </a:p>
      </dgm:t>
    </dgm:pt>
    <dgm:pt modelId="{1A495403-CFE8-4E5E-B3F7-4D673C85ACFD}" type="parTrans" cxnId="{8F11FED5-8AB9-4F35-AB33-FCC5FDAD0843}">
      <dgm:prSet/>
      <dgm:spPr/>
      <dgm:t>
        <a:bodyPr/>
        <a:lstStyle/>
        <a:p>
          <a:endParaRPr lang="en-US"/>
        </a:p>
      </dgm:t>
    </dgm:pt>
    <dgm:pt modelId="{DE44DCE3-FC0B-4467-B7F1-57715D1D9E86}" type="sibTrans" cxnId="{8F11FED5-8AB9-4F35-AB33-FCC5FDAD0843}">
      <dgm:prSet/>
      <dgm:spPr/>
      <dgm:t>
        <a:bodyPr/>
        <a:lstStyle/>
        <a:p>
          <a:endParaRPr lang="en-US"/>
        </a:p>
      </dgm:t>
    </dgm:pt>
    <dgm:pt modelId="{4826C708-994A-43F4-9526-A78D9714B80F}">
      <dgm:prSet/>
      <dgm:spPr/>
      <dgm:t>
        <a:bodyPr/>
        <a:lstStyle/>
        <a:p>
          <a:r>
            <a:rPr lang="en-US"/>
            <a:t>Bible studies six months prior</a:t>
          </a:r>
        </a:p>
      </dgm:t>
    </dgm:pt>
    <dgm:pt modelId="{7A6B5814-D577-40F2-B5A5-90F009CE7EA3}" type="parTrans" cxnId="{6293F30F-EBBE-4621-BC4C-BAC7F8522806}">
      <dgm:prSet/>
      <dgm:spPr/>
      <dgm:t>
        <a:bodyPr/>
        <a:lstStyle/>
        <a:p>
          <a:endParaRPr lang="en-US"/>
        </a:p>
      </dgm:t>
    </dgm:pt>
    <dgm:pt modelId="{9E9C0381-6E8F-49E8-9299-7257823E7901}" type="sibTrans" cxnId="{6293F30F-EBBE-4621-BC4C-BAC7F8522806}">
      <dgm:prSet/>
      <dgm:spPr/>
      <dgm:t>
        <a:bodyPr/>
        <a:lstStyle/>
        <a:p>
          <a:endParaRPr lang="en-US"/>
        </a:p>
      </dgm:t>
    </dgm:pt>
    <dgm:pt modelId="{A3C8D2FD-E24C-40CD-BC1D-FB72078C27B7}">
      <dgm:prSet/>
      <dgm:spPr/>
      <dgm:t>
        <a:bodyPr/>
        <a:lstStyle/>
        <a:p>
          <a:r>
            <a:rPr lang="en-US" dirty="0"/>
            <a:t>Community impact initiatives</a:t>
          </a:r>
        </a:p>
      </dgm:t>
    </dgm:pt>
    <dgm:pt modelId="{8F38055B-A292-47C7-AE71-0EE0AEA253DC}" type="parTrans" cxnId="{42A7D0A5-302F-4C04-8A51-6D954629E92B}">
      <dgm:prSet/>
      <dgm:spPr/>
      <dgm:t>
        <a:bodyPr/>
        <a:lstStyle/>
        <a:p>
          <a:endParaRPr lang="en-US"/>
        </a:p>
      </dgm:t>
    </dgm:pt>
    <dgm:pt modelId="{3D9D0863-D6CF-436E-A0B8-931B01670F08}" type="sibTrans" cxnId="{42A7D0A5-302F-4C04-8A51-6D954629E92B}">
      <dgm:prSet/>
      <dgm:spPr/>
      <dgm:t>
        <a:bodyPr/>
        <a:lstStyle/>
        <a:p>
          <a:endParaRPr lang="en-US"/>
        </a:p>
      </dgm:t>
    </dgm:pt>
    <dgm:pt modelId="{AED44AC3-D458-41BD-8C0D-FA3A7EA377B1}">
      <dgm:prSet/>
      <dgm:spPr/>
      <dgm:t>
        <a:bodyPr/>
        <a:lstStyle/>
        <a:p>
          <a:r>
            <a:rPr lang="en-US" dirty="0"/>
            <a:t>Engage Bible Instructors and Medical Missionaries</a:t>
          </a:r>
        </a:p>
      </dgm:t>
    </dgm:pt>
    <dgm:pt modelId="{22D10371-A0C4-4F02-A920-BAC67E7690FD}" type="parTrans" cxnId="{C4693161-978F-4BAB-BDCB-21168372580E}">
      <dgm:prSet/>
      <dgm:spPr/>
      <dgm:t>
        <a:bodyPr/>
        <a:lstStyle/>
        <a:p>
          <a:endParaRPr lang="en-US"/>
        </a:p>
      </dgm:t>
    </dgm:pt>
    <dgm:pt modelId="{8FF04B96-5E90-47B5-BB0A-837A77A9FC5A}" type="sibTrans" cxnId="{C4693161-978F-4BAB-BDCB-21168372580E}">
      <dgm:prSet/>
      <dgm:spPr/>
      <dgm:t>
        <a:bodyPr/>
        <a:lstStyle/>
        <a:p>
          <a:endParaRPr lang="en-US"/>
        </a:p>
      </dgm:t>
    </dgm:pt>
    <dgm:pt modelId="{A6C97C1B-BC4E-5C4C-8ACC-97D56CC8AF81}" type="pres">
      <dgm:prSet presAssocID="{28D41820-C60A-4023-A5BF-07AB7F052086}" presName="vert0" presStyleCnt="0">
        <dgm:presLayoutVars>
          <dgm:dir/>
          <dgm:animOne val="branch"/>
          <dgm:animLvl val="lvl"/>
        </dgm:presLayoutVars>
      </dgm:prSet>
      <dgm:spPr/>
    </dgm:pt>
    <dgm:pt modelId="{4DD5DF23-033E-7541-B825-A2D84D424038}" type="pres">
      <dgm:prSet presAssocID="{E19A5FB1-7008-4D9F-BCED-2F24BCB28B59}" presName="thickLine" presStyleLbl="alignNode1" presStyleIdx="0" presStyleCnt="5"/>
      <dgm:spPr/>
    </dgm:pt>
    <dgm:pt modelId="{011FEA3C-F0B7-B444-8C66-C42C8F47BFB6}" type="pres">
      <dgm:prSet presAssocID="{E19A5FB1-7008-4D9F-BCED-2F24BCB28B59}" presName="horz1" presStyleCnt="0"/>
      <dgm:spPr/>
    </dgm:pt>
    <dgm:pt modelId="{43C59C9B-45BC-C349-B1FC-434A5DB8CC86}" type="pres">
      <dgm:prSet presAssocID="{E19A5FB1-7008-4D9F-BCED-2F24BCB28B59}" presName="tx1" presStyleLbl="revTx" presStyleIdx="0" presStyleCnt="5"/>
      <dgm:spPr/>
    </dgm:pt>
    <dgm:pt modelId="{91251196-DFD9-974F-AEE7-5A06522C0209}" type="pres">
      <dgm:prSet presAssocID="{E19A5FB1-7008-4D9F-BCED-2F24BCB28B59}" presName="vert1" presStyleCnt="0"/>
      <dgm:spPr/>
    </dgm:pt>
    <dgm:pt modelId="{8583BE80-9180-ED4B-8C07-FADCEE041A6A}" type="pres">
      <dgm:prSet presAssocID="{92C2C191-9AA5-466E-98C3-EE259185D1FF}" presName="thickLine" presStyleLbl="alignNode1" presStyleIdx="1" presStyleCnt="5"/>
      <dgm:spPr/>
    </dgm:pt>
    <dgm:pt modelId="{544920FB-AF5B-9441-A404-66C0F34C605F}" type="pres">
      <dgm:prSet presAssocID="{92C2C191-9AA5-466E-98C3-EE259185D1FF}" presName="horz1" presStyleCnt="0"/>
      <dgm:spPr/>
    </dgm:pt>
    <dgm:pt modelId="{544ECF68-DD09-2B45-8E83-5A2E8952DD43}" type="pres">
      <dgm:prSet presAssocID="{92C2C191-9AA5-466E-98C3-EE259185D1FF}" presName="tx1" presStyleLbl="revTx" presStyleIdx="1" presStyleCnt="5"/>
      <dgm:spPr/>
    </dgm:pt>
    <dgm:pt modelId="{E0898FB1-6F8E-0940-8AED-D6139BEEBCFE}" type="pres">
      <dgm:prSet presAssocID="{92C2C191-9AA5-466E-98C3-EE259185D1FF}" presName="vert1" presStyleCnt="0"/>
      <dgm:spPr/>
    </dgm:pt>
    <dgm:pt modelId="{18F33553-CF7B-F64F-AACF-026226F8695C}" type="pres">
      <dgm:prSet presAssocID="{4826C708-994A-43F4-9526-A78D9714B80F}" presName="thickLine" presStyleLbl="alignNode1" presStyleIdx="2" presStyleCnt="5"/>
      <dgm:spPr/>
    </dgm:pt>
    <dgm:pt modelId="{99CCF0BC-794F-E741-AE60-E0529CAD2986}" type="pres">
      <dgm:prSet presAssocID="{4826C708-994A-43F4-9526-A78D9714B80F}" presName="horz1" presStyleCnt="0"/>
      <dgm:spPr/>
    </dgm:pt>
    <dgm:pt modelId="{1723E454-9D78-454D-835D-472546AB5BAB}" type="pres">
      <dgm:prSet presAssocID="{4826C708-994A-43F4-9526-A78D9714B80F}" presName="tx1" presStyleLbl="revTx" presStyleIdx="2" presStyleCnt="5"/>
      <dgm:spPr/>
    </dgm:pt>
    <dgm:pt modelId="{62344F3D-FF8E-6B4F-A7E2-078006DA1D36}" type="pres">
      <dgm:prSet presAssocID="{4826C708-994A-43F4-9526-A78D9714B80F}" presName="vert1" presStyleCnt="0"/>
      <dgm:spPr/>
    </dgm:pt>
    <dgm:pt modelId="{64CC1722-BB23-544C-9592-1C4C0A842D97}" type="pres">
      <dgm:prSet presAssocID="{A3C8D2FD-E24C-40CD-BC1D-FB72078C27B7}" presName="thickLine" presStyleLbl="alignNode1" presStyleIdx="3" presStyleCnt="5"/>
      <dgm:spPr/>
    </dgm:pt>
    <dgm:pt modelId="{1B9CB359-C350-AF49-B9AD-E58904768F9E}" type="pres">
      <dgm:prSet presAssocID="{A3C8D2FD-E24C-40CD-BC1D-FB72078C27B7}" presName="horz1" presStyleCnt="0"/>
      <dgm:spPr/>
    </dgm:pt>
    <dgm:pt modelId="{883891BE-7AA8-E649-ACA8-CA56D7C4F671}" type="pres">
      <dgm:prSet presAssocID="{A3C8D2FD-E24C-40CD-BC1D-FB72078C27B7}" presName="tx1" presStyleLbl="revTx" presStyleIdx="3" presStyleCnt="5"/>
      <dgm:spPr/>
    </dgm:pt>
    <dgm:pt modelId="{0CD8ACBB-1F4A-1145-B41F-DB170138B5FD}" type="pres">
      <dgm:prSet presAssocID="{A3C8D2FD-E24C-40CD-BC1D-FB72078C27B7}" presName="vert1" presStyleCnt="0"/>
      <dgm:spPr/>
    </dgm:pt>
    <dgm:pt modelId="{3AAD1F92-A101-FE45-8363-47CBE37D74A8}" type="pres">
      <dgm:prSet presAssocID="{AED44AC3-D458-41BD-8C0D-FA3A7EA377B1}" presName="thickLine" presStyleLbl="alignNode1" presStyleIdx="4" presStyleCnt="5"/>
      <dgm:spPr/>
    </dgm:pt>
    <dgm:pt modelId="{5F0FFBD5-1690-144C-93E3-F1048C3F4DA6}" type="pres">
      <dgm:prSet presAssocID="{AED44AC3-D458-41BD-8C0D-FA3A7EA377B1}" presName="horz1" presStyleCnt="0"/>
      <dgm:spPr/>
    </dgm:pt>
    <dgm:pt modelId="{2455759D-9D9D-4347-98C9-2559126BE979}" type="pres">
      <dgm:prSet presAssocID="{AED44AC3-D458-41BD-8C0D-FA3A7EA377B1}" presName="tx1" presStyleLbl="revTx" presStyleIdx="4" presStyleCnt="5"/>
      <dgm:spPr/>
    </dgm:pt>
    <dgm:pt modelId="{48C63390-0E06-E14D-AA45-1FF59DC65618}" type="pres">
      <dgm:prSet presAssocID="{AED44AC3-D458-41BD-8C0D-FA3A7EA377B1}" presName="vert1" presStyleCnt="0"/>
      <dgm:spPr/>
    </dgm:pt>
  </dgm:ptLst>
  <dgm:cxnLst>
    <dgm:cxn modelId="{6293F30F-EBBE-4621-BC4C-BAC7F8522806}" srcId="{28D41820-C60A-4023-A5BF-07AB7F052086}" destId="{4826C708-994A-43F4-9526-A78D9714B80F}" srcOrd="2" destOrd="0" parTransId="{7A6B5814-D577-40F2-B5A5-90F009CE7EA3}" sibTransId="{9E9C0381-6E8F-49E8-9299-7257823E7901}"/>
    <dgm:cxn modelId="{EA1B9E32-C129-8340-98B9-2C06CE844FAB}" type="presOf" srcId="{92C2C191-9AA5-466E-98C3-EE259185D1FF}" destId="{544ECF68-DD09-2B45-8E83-5A2E8952DD43}" srcOrd="0" destOrd="0" presId="urn:microsoft.com/office/officeart/2008/layout/LinedList"/>
    <dgm:cxn modelId="{2AEA1B56-BA30-D144-BCB4-A5D4BB7ED21D}" type="presOf" srcId="{AED44AC3-D458-41BD-8C0D-FA3A7EA377B1}" destId="{2455759D-9D9D-4347-98C9-2559126BE979}" srcOrd="0" destOrd="0" presId="urn:microsoft.com/office/officeart/2008/layout/LinedList"/>
    <dgm:cxn modelId="{4437275A-E429-6C4F-A131-FCB52802DD2B}" type="presOf" srcId="{4826C708-994A-43F4-9526-A78D9714B80F}" destId="{1723E454-9D78-454D-835D-472546AB5BAB}" srcOrd="0" destOrd="0" presId="urn:microsoft.com/office/officeart/2008/layout/LinedList"/>
    <dgm:cxn modelId="{C4693161-978F-4BAB-BDCB-21168372580E}" srcId="{28D41820-C60A-4023-A5BF-07AB7F052086}" destId="{AED44AC3-D458-41BD-8C0D-FA3A7EA377B1}" srcOrd="4" destOrd="0" parTransId="{22D10371-A0C4-4F02-A920-BAC67E7690FD}" sibTransId="{8FF04B96-5E90-47B5-BB0A-837A77A9FC5A}"/>
    <dgm:cxn modelId="{B2A03277-C35E-4D70-98B6-95E512F3E8A2}" srcId="{28D41820-C60A-4023-A5BF-07AB7F052086}" destId="{E19A5FB1-7008-4D9F-BCED-2F24BCB28B59}" srcOrd="0" destOrd="0" parTransId="{91441E30-1A36-42BA-B4CE-7DE44979680D}" sibTransId="{4593B20D-B4AB-422C-97A8-3889F3AE2411}"/>
    <dgm:cxn modelId="{ACAC3F89-7BCD-DB48-8D90-0562D7F322D9}" type="presOf" srcId="{A3C8D2FD-E24C-40CD-BC1D-FB72078C27B7}" destId="{883891BE-7AA8-E649-ACA8-CA56D7C4F671}" srcOrd="0" destOrd="0" presId="urn:microsoft.com/office/officeart/2008/layout/LinedList"/>
    <dgm:cxn modelId="{42A7D0A5-302F-4C04-8A51-6D954629E92B}" srcId="{28D41820-C60A-4023-A5BF-07AB7F052086}" destId="{A3C8D2FD-E24C-40CD-BC1D-FB72078C27B7}" srcOrd="3" destOrd="0" parTransId="{8F38055B-A292-47C7-AE71-0EE0AEA253DC}" sibTransId="{3D9D0863-D6CF-436E-A0B8-931B01670F08}"/>
    <dgm:cxn modelId="{4CEFCFC5-B663-C147-8F4A-FB236C104A5A}" type="presOf" srcId="{28D41820-C60A-4023-A5BF-07AB7F052086}" destId="{A6C97C1B-BC4E-5C4C-8ACC-97D56CC8AF81}" srcOrd="0" destOrd="0" presId="urn:microsoft.com/office/officeart/2008/layout/LinedList"/>
    <dgm:cxn modelId="{8F11FED5-8AB9-4F35-AB33-FCC5FDAD0843}" srcId="{28D41820-C60A-4023-A5BF-07AB7F052086}" destId="{92C2C191-9AA5-466E-98C3-EE259185D1FF}" srcOrd="1" destOrd="0" parTransId="{1A495403-CFE8-4E5E-B3F7-4D673C85ACFD}" sibTransId="{DE44DCE3-FC0B-4467-B7F1-57715D1D9E86}"/>
    <dgm:cxn modelId="{99C195DB-67B3-194B-8C32-01555D6C289E}" type="presOf" srcId="{E19A5FB1-7008-4D9F-BCED-2F24BCB28B59}" destId="{43C59C9B-45BC-C349-B1FC-434A5DB8CC86}" srcOrd="0" destOrd="0" presId="urn:microsoft.com/office/officeart/2008/layout/LinedList"/>
    <dgm:cxn modelId="{C42CCFE4-38C3-5A45-9C01-661C9B9BD1B9}" type="presParOf" srcId="{A6C97C1B-BC4E-5C4C-8ACC-97D56CC8AF81}" destId="{4DD5DF23-033E-7541-B825-A2D84D424038}" srcOrd="0" destOrd="0" presId="urn:microsoft.com/office/officeart/2008/layout/LinedList"/>
    <dgm:cxn modelId="{C7C73DCD-B6FB-444B-AB54-D1BDE8B04225}" type="presParOf" srcId="{A6C97C1B-BC4E-5C4C-8ACC-97D56CC8AF81}" destId="{011FEA3C-F0B7-B444-8C66-C42C8F47BFB6}" srcOrd="1" destOrd="0" presId="urn:microsoft.com/office/officeart/2008/layout/LinedList"/>
    <dgm:cxn modelId="{F24A19E7-48F7-5F48-A4E5-A62612851F6D}" type="presParOf" srcId="{011FEA3C-F0B7-B444-8C66-C42C8F47BFB6}" destId="{43C59C9B-45BC-C349-B1FC-434A5DB8CC86}" srcOrd="0" destOrd="0" presId="urn:microsoft.com/office/officeart/2008/layout/LinedList"/>
    <dgm:cxn modelId="{843FEBC1-F747-1D41-AB44-25F1A739B83A}" type="presParOf" srcId="{011FEA3C-F0B7-B444-8C66-C42C8F47BFB6}" destId="{91251196-DFD9-974F-AEE7-5A06522C0209}" srcOrd="1" destOrd="0" presId="urn:microsoft.com/office/officeart/2008/layout/LinedList"/>
    <dgm:cxn modelId="{1AE9830F-66AD-8341-9728-F76497964702}" type="presParOf" srcId="{A6C97C1B-BC4E-5C4C-8ACC-97D56CC8AF81}" destId="{8583BE80-9180-ED4B-8C07-FADCEE041A6A}" srcOrd="2" destOrd="0" presId="urn:microsoft.com/office/officeart/2008/layout/LinedList"/>
    <dgm:cxn modelId="{18A8A0EE-F7BB-9448-9C3C-3534A1993396}" type="presParOf" srcId="{A6C97C1B-BC4E-5C4C-8ACC-97D56CC8AF81}" destId="{544920FB-AF5B-9441-A404-66C0F34C605F}" srcOrd="3" destOrd="0" presId="urn:microsoft.com/office/officeart/2008/layout/LinedList"/>
    <dgm:cxn modelId="{3296E341-B06B-DC43-8350-00C17A9F786B}" type="presParOf" srcId="{544920FB-AF5B-9441-A404-66C0F34C605F}" destId="{544ECF68-DD09-2B45-8E83-5A2E8952DD43}" srcOrd="0" destOrd="0" presId="urn:microsoft.com/office/officeart/2008/layout/LinedList"/>
    <dgm:cxn modelId="{1CB11C3A-8156-0048-B589-B48281976972}" type="presParOf" srcId="{544920FB-AF5B-9441-A404-66C0F34C605F}" destId="{E0898FB1-6F8E-0940-8AED-D6139BEEBCFE}" srcOrd="1" destOrd="0" presId="urn:microsoft.com/office/officeart/2008/layout/LinedList"/>
    <dgm:cxn modelId="{CAF268E5-CBD4-C543-9D0F-47F2A06118A6}" type="presParOf" srcId="{A6C97C1B-BC4E-5C4C-8ACC-97D56CC8AF81}" destId="{18F33553-CF7B-F64F-AACF-026226F8695C}" srcOrd="4" destOrd="0" presId="urn:microsoft.com/office/officeart/2008/layout/LinedList"/>
    <dgm:cxn modelId="{69C5FDDC-EC29-784D-A498-91B4C6F62B2B}" type="presParOf" srcId="{A6C97C1B-BC4E-5C4C-8ACC-97D56CC8AF81}" destId="{99CCF0BC-794F-E741-AE60-E0529CAD2986}" srcOrd="5" destOrd="0" presId="urn:microsoft.com/office/officeart/2008/layout/LinedList"/>
    <dgm:cxn modelId="{31C89F26-89FE-BF4C-B836-D778A90E1714}" type="presParOf" srcId="{99CCF0BC-794F-E741-AE60-E0529CAD2986}" destId="{1723E454-9D78-454D-835D-472546AB5BAB}" srcOrd="0" destOrd="0" presId="urn:microsoft.com/office/officeart/2008/layout/LinedList"/>
    <dgm:cxn modelId="{9CCFF048-7D4B-E34E-BBA8-0CE6C8AF3DC0}" type="presParOf" srcId="{99CCF0BC-794F-E741-AE60-E0529CAD2986}" destId="{62344F3D-FF8E-6B4F-A7E2-078006DA1D36}" srcOrd="1" destOrd="0" presId="urn:microsoft.com/office/officeart/2008/layout/LinedList"/>
    <dgm:cxn modelId="{04FC20B1-F8C7-9C40-A7FC-58DB7AB94178}" type="presParOf" srcId="{A6C97C1B-BC4E-5C4C-8ACC-97D56CC8AF81}" destId="{64CC1722-BB23-544C-9592-1C4C0A842D97}" srcOrd="6" destOrd="0" presId="urn:microsoft.com/office/officeart/2008/layout/LinedList"/>
    <dgm:cxn modelId="{5D5B6268-B420-A94C-8EED-2963F1DAABE9}" type="presParOf" srcId="{A6C97C1B-BC4E-5C4C-8ACC-97D56CC8AF81}" destId="{1B9CB359-C350-AF49-B9AD-E58904768F9E}" srcOrd="7" destOrd="0" presId="urn:microsoft.com/office/officeart/2008/layout/LinedList"/>
    <dgm:cxn modelId="{85A2D533-8910-EB47-B017-ADFACA76E54D}" type="presParOf" srcId="{1B9CB359-C350-AF49-B9AD-E58904768F9E}" destId="{883891BE-7AA8-E649-ACA8-CA56D7C4F671}" srcOrd="0" destOrd="0" presId="urn:microsoft.com/office/officeart/2008/layout/LinedList"/>
    <dgm:cxn modelId="{2896C297-D1EF-8845-A831-BF53157EB8BB}" type="presParOf" srcId="{1B9CB359-C350-AF49-B9AD-E58904768F9E}" destId="{0CD8ACBB-1F4A-1145-B41F-DB170138B5FD}" srcOrd="1" destOrd="0" presId="urn:microsoft.com/office/officeart/2008/layout/LinedList"/>
    <dgm:cxn modelId="{755FE56E-D9A3-7045-B925-5597D257CCA6}" type="presParOf" srcId="{A6C97C1B-BC4E-5C4C-8ACC-97D56CC8AF81}" destId="{3AAD1F92-A101-FE45-8363-47CBE37D74A8}" srcOrd="8" destOrd="0" presId="urn:microsoft.com/office/officeart/2008/layout/LinedList"/>
    <dgm:cxn modelId="{2B7D9BD2-E752-D741-8803-223DE247D4AB}" type="presParOf" srcId="{A6C97C1B-BC4E-5C4C-8ACC-97D56CC8AF81}" destId="{5F0FFBD5-1690-144C-93E3-F1048C3F4DA6}" srcOrd="9" destOrd="0" presId="urn:microsoft.com/office/officeart/2008/layout/LinedList"/>
    <dgm:cxn modelId="{FB19A960-901C-2940-ABB9-00F984C165CB}" type="presParOf" srcId="{5F0FFBD5-1690-144C-93E3-F1048C3F4DA6}" destId="{2455759D-9D9D-4347-98C9-2559126BE979}" srcOrd="0" destOrd="0" presId="urn:microsoft.com/office/officeart/2008/layout/LinedList"/>
    <dgm:cxn modelId="{2B794A75-6592-7F45-8DDC-A66CE881CC22}" type="presParOf" srcId="{5F0FFBD5-1690-144C-93E3-F1048C3F4DA6}" destId="{48C63390-0E06-E14D-AA45-1FF59DC656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006E29-8299-4917-9DF0-956C712A9EB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5D0F243-28AA-4E6D-A872-145C15AA921E}">
      <dgm:prSet/>
      <dgm:spPr/>
      <dgm:t>
        <a:bodyPr/>
        <a:lstStyle/>
        <a:p>
          <a:r>
            <a:rPr lang="en-US"/>
            <a:t>Punctual nightly meetings</a:t>
          </a:r>
        </a:p>
      </dgm:t>
    </dgm:pt>
    <dgm:pt modelId="{AA8AAC1D-0844-4305-AEFD-5A33F27FF8C7}" type="parTrans" cxnId="{06BF00DB-E632-421E-8EB0-05130D608333}">
      <dgm:prSet/>
      <dgm:spPr/>
      <dgm:t>
        <a:bodyPr/>
        <a:lstStyle/>
        <a:p>
          <a:endParaRPr lang="en-US"/>
        </a:p>
      </dgm:t>
    </dgm:pt>
    <dgm:pt modelId="{30931661-668D-4D2A-B98C-1591CE3DA6F6}" type="sibTrans" cxnId="{06BF00DB-E632-421E-8EB0-05130D608333}">
      <dgm:prSet/>
      <dgm:spPr/>
      <dgm:t>
        <a:bodyPr/>
        <a:lstStyle/>
        <a:p>
          <a:endParaRPr lang="en-US"/>
        </a:p>
      </dgm:t>
    </dgm:pt>
    <dgm:pt modelId="{14037E0D-2DD0-4D9E-8B9D-FCE9F9D2724C}">
      <dgm:prSet/>
      <dgm:spPr/>
      <dgm:t>
        <a:bodyPr/>
        <a:lstStyle/>
        <a:p>
          <a:r>
            <a:rPr lang="en-US" dirty="0"/>
            <a:t>Rich music and active Prayer Teams</a:t>
          </a:r>
        </a:p>
      </dgm:t>
    </dgm:pt>
    <dgm:pt modelId="{EB434518-B118-4DA7-B986-E16DE5807347}" type="parTrans" cxnId="{B9DCA33D-F623-4D00-B0AD-CAE9685DC4F3}">
      <dgm:prSet/>
      <dgm:spPr/>
      <dgm:t>
        <a:bodyPr/>
        <a:lstStyle/>
        <a:p>
          <a:endParaRPr lang="en-US"/>
        </a:p>
      </dgm:t>
    </dgm:pt>
    <dgm:pt modelId="{D8EFBAFA-7EB5-4223-BAF4-7E5D4E67C915}" type="sibTrans" cxnId="{B9DCA33D-F623-4D00-B0AD-CAE9685DC4F3}">
      <dgm:prSet/>
      <dgm:spPr/>
      <dgm:t>
        <a:bodyPr/>
        <a:lstStyle/>
        <a:p>
          <a:endParaRPr lang="en-US"/>
        </a:p>
      </dgm:t>
    </dgm:pt>
    <dgm:pt modelId="{8E782A22-5655-4EEA-B2AB-AD384FD907BE}">
      <dgm:prSet/>
      <dgm:spPr/>
      <dgm:t>
        <a:bodyPr/>
        <a:lstStyle/>
        <a:p>
          <a:r>
            <a:rPr lang="en-US" dirty="0"/>
            <a:t>45m-1h powerful preaching and appeal</a:t>
          </a:r>
        </a:p>
      </dgm:t>
    </dgm:pt>
    <dgm:pt modelId="{0A1D3415-6782-4058-A216-B66663BB5C8C}" type="parTrans" cxnId="{5F755C8B-B0BD-4B7C-A029-68265D25EEFB}">
      <dgm:prSet/>
      <dgm:spPr/>
      <dgm:t>
        <a:bodyPr/>
        <a:lstStyle/>
        <a:p>
          <a:endParaRPr lang="en-US"/>
        </a:p>
      </dgm:t>
    </dgm:pt>
    <dgm:pt modelId="{6CE995CF-E22C-4C18-926A-DD09EB4AF1D5}" type="sibTrans" cxnId="{5F755C8B-B0BD-4B7C-A029-68265D25EEFB}">
      <dgm:prSet/>
      <dgm:spPr/>
      <dgm:t>
        <a:bodyPr/>
        <a:lstStyle/>
        <a:p>
          <a:endParaRPr lang="en-US"/>
        </a:p>
      </dgm:t>
    </dgm:pt>
    <dgm:pt modelId="{5334F260-4295-4782-A85C-4BF56FC4BCA2}">
      <dgm:prSet/>
      <dgm:spPr/>
      <dgm:t>
        <a:bodyPr/>
        <a:lstStyle/>
        <a:p>
          <a:r>
            <a:rPr lang="en-US" dirty="0"/>
            <a:t>Periodic evaluation and reporting</a:t>
          </a:r>
        </a:p>
      </dgm:t>
    </dgm:pt>
    <dgm:pt modelId="{72D1316B-CCF0-455B-9A0E-59E9DC51DA35}" type="parTrans" cxnId="{148D6391-A247-484F-B8C6-B7C27EF8A6DD}">
      <dgm:prSet/>
      <dgm:spPr/>
      <dgm:t>
        <a:bodyPr/>
        <a:lstStyle/>
        <a:p>
          <a:endParaRPr lang="en-US"/>
        </a:p>
      </dgm:t>
    </dgm:pt>
    <dgm:pt modelId="{32B965A9-DF03-4819-865C-136799EED0FA}" type="sibTrans" cxnId="{148D6391-A247-484F-B8C6-B7C27EF8A6DD}">
      <dgm:prSet/>
      <dgm:spPr/>
      <dgm:t>
        <a:bodyPr/>
        <a:lstStyle/>
        <a:p>
          <a:endParaRPr lang="en-US"/>
        </a:p>
      </dgm:t>
    </dgm:pt>
    <dgm:pt modelId="{E2CB696E-18A4-4147-8379-D16003DB59E6}">
      <dgm:prSet/>
      <dgm:spPr/>
      <dgm:t>
        <a:bodyPr/>
        <a:lstStyle/>
        <a:p>
          <a:r>
            <a:rPr lang="en-US" dirty="0"/>
            <a:t> Daily Bible Instructors meeting &amp; intense Bible Studies  </a:t>
          </a:r>
        </a:p>
      </dgm:t>
    </dgm:pt>
    <dgm:pt modelId="{C4888958-04CD-471A-9D46-59986A59D677}" type="parTrans" cxnId="{AC03C293-C1A9-44D1-872A-EDD28F1001E8}">
      <dgm:prSet/>
      <dgm:spPr/>
      <dgm:t>
        <a:bodyPr/>
        <a:lstStyle/>
        <a:p>
          <a:endParaRPr lang="en-US"/>
        </a:p>
      </dgm:t>
    </dgm:pt>
    <dgm:pt modelId="{3E06128B-0B01-4F54-9DD2-6B518EB9F7A8}" type="sibTrans" cxnId="{AC03C293-C1A9-44D1-872A-EDD28F1001E8}">
      <dgm:prSet/>
      <dgm:spPr/>
      <dgm:t>
        <a:bodyPr/>
        <a:lstStyle/>
        <a:p>
          <a:endParaRPr lang="en-US"/>
        </a:p>
      </dgm:t>
    </dgm:pt>
    <dgm:pt modelId="{78A65060-37EE-4190-AB81-0CA2C6755933}" type="pres">
      <dgm:prSet presAssocID="{58006E29-8299-4917-9DF0-956C712A9EB1}" presName="root" presStyleCnt="0">
        <dgm:presLayoutVars>
          <dgm:dir/>
          <dgm:resizeHandles val="exact"/>
        </dgm:presLayoutVars>
      </dgm:prSet>
      <dgm:spPr/>
    </dgm:pt>
    <dgm:pt modelId="{50F61C99-64EB-4782-8A2E-F9A6BBC549A7}" type="pres">
      <dgm:prSet presAssocID="{D5D0F243-28AA-4E6D-A872-145C15AA921E}" presName="compNode" presStyleCnt="0"/>
      <dgm:spPr/>
    </dgm:pt>
    <dgm:pt modelId="{7D4216CA-5666-44B9-AAAB-1593E2003D0F}" type="pres">
      <dgm:prSet presAssocID="{D5D0F243-28AA-4E6D-A872-145C15AA921E}" presName="bgRect" presStyleLbl="bgShp" presStyleIdx="0" presStyleCnt="5"/>
      <dgm:spPr/>
    </dgm:pt>
    <dgm:pt modelId="{D582D790-395F-4EB3-977A-FFA54688E661}" type="pres">
      <dgm:prSet presAssocID="{D5D0F243-28AA-4E6D-A872-145C15AA921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20E62975-894E-4BEB-B7FA-AB4543E1D8FD}" type="pres">
      <dgm:prSet presAssocID="{D5D0F243-28AA-4E6D-A872-145C15AA921E}" presName="spaceRect" presStyleCnt="0"/>
      <dgm:spPr/>
    </dgm:pt>
    <dgm:pt modelId="{87505F3C-F4B3-4229-ACF3-AE63339B4D1E}" type="pres">
      <dgm:prSet presAssocID="{D5D0F243-28AA-4E6D-A872-145C15AA921E}" presName="parTx" presStyleLbl="revTx" presStyleIdx="0" presStyleCnt="5">
        <dgm:presLayoutVars>
          <dgm:chMax val="0"/>
          <dgm:chPref val="0"/>
        </dgm:presLayoutVars>
      </dgm:prSet>
      <dgm:spPr/>
    </dgm:pt>
    <dgm:pt modelId="{F03A1340-2C8D-45A3-943E-0E17EAD78325}" type="pres">
      <dgm:prSet presAssocID="{30931661-668D-4D2A-B98C-1591CE3DA6F6}" presName="sibTrans" presStyleCnt="0"/>
      <dgm:spPr/>
    </dgm:pt>
    <dgm:pt modelId="{8A702606-2D4F-4035-8E37-DE531E09EBB3}" type="pres">
      <dgm:prSet presAssocID="{14037E0D-2DD0-4D9E-8B9D-FCE9F9D2724C}" presName="compNode" presStyleCnt="0"/>
      <dgm:spPr/>
    </dgm:pt>
    <dgm:pt modelId="{3167FA78-1EF5-48FD-95F6-B63930888B3D}" type="pres">
      <dgm:prSet presAssocID="{14037E0D-2DD0-4D9E-8B9D-FCE9F9D2724C}" presName="bgRect" presStyleLbl="bgShp" presStyleIdx="1" presStyleCnt="5"/>
      <dgm:spPr/>
    </dgm:pt>
    <dgm:pt modelId="{57570A3D-AC06-43B5-9721-C352ED1AB8B6}" type="pres">
      <dgm:prSet presAssocID="{14037E0D-2DD0-4D9E-8B9D-FCE9F9D2724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BC72CB4D-ED5C-4D3F-A7B2-F835603BA562}" type="pres">
      <dgm:prSet presAssocID="{14037E0D-2DD0-4D9E-8B9D-FCE9F9D2724C}" presName="spaceRect" presStyleCnt="0"/>
      <dgm:spPr/>
    </dgm:pt>
    <dgm:pt modelId="{7B8E6694-DC23-4F0F-AE27-3D8A8871C0FD}" type="pres">
      <dgm:prSet presAssocID="{14037E0D-2DD0-4D9E-8B9D-FCE9F9D2724C}" presName="parTx" presStyleLbl="revTx" presStyleIdx="1" presStyleCnt="5">
        <dgm:presLayoutVars>
          <dgm:chMax val="0"/>
          <dgm:chPref val="0"/>
        </dgm:presLayoutVars>
      </dgm:prSet>
      <dgm:spPr/>
    </dgm:pt>
    <dgm:pt modelId="{EB081C41-9CDD-40EA-8414-AC2EF3713B9B}" type="pres">
      <dgm:prSet presAssocID="{D8EFBAFA-7EB5-4223-BAF4-7E5D4E67C915}" presName="sibTrans" presStyleCnt="0"/>
      <dgm:spPr/>
    </dgm:pt>
    <dgm:pt modelId="{88C355EC-8EC5-4146-9932-F52141A0EBBB}" type="pres">
      <dgm:prSet presAssocID="{8E782A22-5655-4EEA-B2AB-AD384FD907BE}" presName="compNode" presStyleCnt="0"/>
      <dgm:spPr/>
    </dgm:pt>
    <dgm:pt modelId="{811211ED-D484-4118-A6BC-43F701A13855}" type="pres">
      <dgm:prSet presAssocID="{8E782A22-5655-4EEA-B2AB-AD384FD907BE}" presName="bgRect" presStyleLbl="bgShp" presStyleIdx="2" presStyleCnt="5"/>
      <dgm:spPr/>
    </dgm:pt>
    <dgm:pt modelId="{874F1A3E-5434-42C3-B4AB-39F15C0BF09B}" type="pres">
      <dgm:prSet presAssocID="{8E782A22-5655-4EEA-B2AB-AD384FD907B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898B8153-642B-40AA-B85A-09E049265939}" type="pres">
      <dgm:prSet presAssocID="{8E782A22-5655-4EEA-B2AB-AD384FD907BE}" presName="spaceRect" presStyleCnt="0"/>
      <dgm:spPr/>
    </dgm:pt>
    <dgm:pt modelId="{4A34DB4E-547F-4884-9B7B-BE9E46EF43B4}" type="pres">
      <dgm:prSet presAssocID="{8E782A22-5655-4EEA-B2AB-AD384FD907BE}" presName="parTx" presStyleLbl="revTx" presStyleIdx="2" presStyleCnt="5">
        <dgm:presLayoutVars>
          <dgm:chMax val="0"/>
          <dgm:chPref val="0"/>
        </dgm:presLayoutVars>
      </dgm:prSet>
      <dgm:spPr/>
    </dgm:pt>
    <dgm:pt modelId="{E241DA62-8B01-4AF0-8BB9-DDA3326F040A}" type="pres">
      <dgm:prSet presAssocID="{6CE995CF-E22C-4C18-926A-DD09EB4AF1D5}" presName="sibTrans" presStyleCnt="0"/>
      <dgm:spPr/>
    </dgm:pt>
    <dgm:pt modelId="{F5DDC268-3713-455A-B3A7-7F80E4C3E0B9}" type="pres">
      <dgm:prSet presAssocID="{5334F260-4295-4782-A85C-4BF56FC4BCA2}" presName="compNode" presStyleCnt="0"/>
      <dgm:spPr/>
    </dgm:pt>
    <dgm:pt modelId="{0D7B152D-D498-4D43-A6E7-56D38062D164}" type="pres">
      <dgm:prSet presAssocID="{5334F260-4295-4782-A85C-4BF56FC4BCA2}" presName="bgRect" presStyleLbl="bgShp" presStyleIdx="3" presStyleCnt="5"/>
      <dgm:spPr/>
    </dgm:pt>
    <dgm:pt modelId="{26F10667-90F4-4916-922A-670E17BA31C3}" type="pres">
      <dgm:prSet presAssocID="{5334F260-4295-4782-A85C-4BF56FC4BCA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7F3CDBAF-E0D6-48E3-BF32-490AD51D0460}" type="pres">
      <dgm:prSet presAssocID="{5334F260-4295-4782-A85C-4BF56FC4BCA2}" presName="spaceRect" presStyleCnt="0"/>
      <dgm:spPr/>
    </dgm:pt>
    <dgm:pt modelId="{3B1605CC-7C9A-494B-8FFD-15283600DE3B}" type="pres">
      <dgm:prSet presAssocID="{5334F260-4295-4782-A85C-4BF56FC4BCA2}" presName="parTx" presStyleLbl="revTx" presStyleIdx="3" presStyleCnt="5">
        <dgm:presLayoutVars>
          <dgm:chMax val="0"/>
          <dgm:chPref val="0"/>
        </dgm:presLayoutVars>
      </dgm:prSet>
      <dgm:spPr/>
    </dgm:pt>
    <dgm:pt modelId="{6EE07BA4-D8B9-485D-BE0F-EF81B0E4FFB6}" type="pres">
      <dgm:prSet presAssocID="{32B965A9-DF03-4819-865C-136799EED0FA}" presName="sibTrans" presStyleCnt="0"/>
      <dgm:spPr/>
    </dgm:pt>
    <dgm:pt modelId="{2A89EAF7-C949-4A5D-AB4F-AF45286D1CD1}" type="pres">
      <dgm:prSet presAssocID="{E2CB696E-18A4-4147-8379-D16003DB59E6}" presName="compNode" presStyleCnt="0"/>
      <dgm:spPr/>
    </dgm:pt>
    <dgm:pt modelId="{8D4BC5BC-41AE-4E1A-9CF1-C403F8F2B5D1}" type="pres">
      <dgm:prSet presAssocID="{E2CB696E-18A4-4147-8379-D16003DB59E6}" presName="bgRect" presStyleLbl="bgShp" presStyleIdx="4" presStyleCnt="5"/>
      <dgm:spPr/>
    </dgm:pt>
    <dgm:pt modelId="{88780A14-D982-41D5-8A28-745DF0DDA410}" type="pres">
      <dgm:prSet presAssocID="{E2CB696E-18A4-4147-8379-D16003DB59E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CA3356A4-F42E-4B78-9CCD-DD7D32935CC2}" type="pres">
      <dgm:prSet presAssocID="{E2CB696E-18A4-4147-8379-D16003DB59E6}" presName="spaceRect" presStyleCnt="0"/>
      <dgm:spPr/>
    </dgm:pt>
    <dgm:pt modelId="{71A80BCE-633E-413D-993F-165E8435CB94}" type="pres">
      <dgm:prSet presAssocID="{E2CB696E-18A4-4147-8379-D16003DB59E6}" presName="parTx" presStyleLbl="revTx" presStyleIdx="4" presStyleCnt="5" custLinFactNeighborX="-3080" custLinFactNeighborY="470">
        <dgm:presLayoutVars>
          <dgm:chMax val="0"/>
          <dgm:chPref val="0"/>
        </dgm:presLayoutVars>
      </dgm:prSet>
      <dgm:spPr/>
    </dgm:pt>
  </dgm:ptLst>
  <dgm:cxnLst>
    <dgm:cxn modelId="{16DFFF05-753C-4240-81F3-4689BBBC6354}" type="presOf" srcId="{E2CB696E-18A4-4147-8379-D16003DB59E6}" destId="{71A80BCE-633E-413D-993F-165E8435CB94}" srcOrd="0" destOrd="0" presId="urn:microsoft.com/office/officeart/2018/2/layout/IconVerticalSolidList"/>
    <dgm:cxn modelId="{FCEB7F0B-1518-4E3F-A422-C94F3A50DEB3}" type="presOf" srcId="{D5D0F243-28AA-4E6D-A872-145C15AA921E}" destId="{87505F3C-F4B3-4229-ACF3-AE63339B4D1E}" srcOrd="0" destOrd="0" presId="urn:microsoft.com/office/officeart/2018/2/layout/IconVerticalSolidList"/>
    <dgm:cxn modelId="{B9DCA33D-F623-4D00-B0AD-CAE9685DC4F3}" srcId="{58006E29-8299-4917-9DF0-956C712A9EB1}" destId="{14037E0D-2DD0-4D9E-8B9D-FCE9F9D2724C}" srcOrd="1" destOrd="0" parTransId="{EB434518-B118-4DA7-B986-E16DE5807347}" sibTransId="{D8EFBAFA-7EB5-4223-BAF4-7E5D4E67C915}"/>
    <dgm:cxn modelId="{D525B455-7DC1-49E5-BC76-A19F1E30A525}" type="presOf" srcId="{8E782A22-5655-4EEA-B2AB-AD384FD907BE}" destId="{4A34DB4E-547F-4884-9B7B-BE9E46EF43B4}" srcOrd="0" destOrd="0" presId="urn:microsoft.com/office/officeart/2018/2/layout/IconVerticalSolidList"/>
    <dgm:cxn modelId="{22EC6464-A9C5-45FC-9EE1-D3D2EADB6A2B}" type="presOf" srcId="{58006E29-8299-4917-9DF0-956C712A9EB1}" destId="{78A65060-37EE-4190-AB81-0CA2C6755933}" srcOrd="0" destOrd="0" presId="urn:microsoft.com/office/officeart/2018/2/layout/IconVerticalSolidList"/>
    <dgm:cxn modelId="{5F755C8B-B0BD-4B7C-A029-68265D25EEFB}" srcId="{58006E29-8299-4917-9DF0-956C712A9EB1}" destId="{8E782A22-5655-4EEA-B2AB-AD384FD907BE}" srcOrd="2" destOrd="0" parTransId="{0A1D3415-6782-4058-A216-B66663BB5C8C}" sibTransId="{6CE995CF-E22C-4C18-926A-DD09EB4AF1D5}"/>
    <dgm:cxn modelId="{148D6391-A247-484F-B8C6-B7C27EF8A6DD}" srcId="{58006E29-8299-4917-9DF0-956C712A9EB1}" destId="{5334F260-4295-4782-A85C-4BF56FC4BCA2}" srcOrd="3" destOrd="0" parTransId="{72D1316B-CCF0-455B-9A0E-59E9DC51DA35}" sibTransId="{32B965A9-DF03-4819-865C-136799EED0FA}"/>
    <dgm:cxn modelId="{AC03C293-C1A9-44D1-872A-EDD28F1001E8}" srcId="{58006E29-8299-4917-9DF0-956C712A9EB1}" destId="{E2CB696E-18A4-4147-8379-D16003DB59E6}" srcOrd="4" destOrd="0" parTransId="{C4888958-04CD-471A-9D46-59986A59D677}" sibTransId="{3E06128B-0B01-4F54-9DD2-6B518EB9F7A8}"/>
    <dgm:cxn modelId="{EF6234AD-05A5-4DA6-BACD-4B0194070A2F}" type="presOf" srcId="{14037E0D-2DD0-4D9E-8B9D-FCE9F9D2724C}" destId="{7B8E6694-DC23-4F0F-AE27-3D8A8871C0FD}" srcOrd="0" destOrd="0" presId="urn:microsoft.com/office/officeart/2018/2/layout/IconVerticalSolidList"/>
    <dgm:cxn modelId="{06BF00DB-E632-421E-8EB0-05130D608333}" srcId="{58006E29-8299-4917-9DF0-956C712A9EB1}" destId="{D5D0F243-28AA-4E6D-A872-145C15AA921E}" srcOrd="0" destOrd="0" parTransId="{AA8AAC1D-0844-4305-AEFD-5A33F27FF8C7}" sibTransId="{30931661-668D-4D2A-B98C-1591CE3DA6F6}"/>
    <dgm:cxn modelId="{763B52E8-3ED2-44B1-B7CB-ED9EC584C57B}" type="presOf" srcId="{5334F260-4295-4782-A85C-4BF56FC4BCA2}" destId="{3B1605CC-7C9A-494B-8FFD-15283600DE3B}" srcOrd="0" destOrd="0" presId="urn:microsoft.com/office/officeart/2018/2/layout/IconVerticalSolidList"/>
    <dgm:cxn modelId="{52EABBD1-5E1B-418E-8FD0-30C3A9D0D83C}" type="presParOf" srcId="{78A65060-37EE-4190-AB81-0CA2C6755933}" destId="{50F61C99-64EB-4782-8A2E-F9A6BBC549A7}" srcOrd="0" destOrd="0" presId="urn:microsoft.com/office/officeart/2018/2/layout/IconVerticalSolidList"/>
    <dgm:cxn modelId="{4714E224-61D7-4F4C-B240-9B2B9BC412AA}" type="presParOf" srcId="{50F61C99-64EB-4782-8A2E-F9A6BBC549A7}" destId="{7D4216CA-5666-44B9-AAAB-1593E2003D0F}" srcOrd="0" destOrd="0" presId="urn:microsoft.com/office/officeart/2018/2/layout/IconVerticalSolidList"/>
    <dgm:cxn modelId="{3080C399-F756-481E-A913-0D281441763F}" type="presParOf" srcId="{50F61C99-64EB-4782-8A2E-F9A6BBC549A7}" destId="{D582D790-395F-4EB3-977A-FFA54688E661}" srcOrd="1" destOrd="0" presId="urn:microsoft.com/office/officeart/2018/2/layout/IconVerticalSolidList"/>
    <dgm:cxn modelId="{C87A288D-CF94-46C2-8E2F-055E63E92059}" type="presParOf" srcId="{50F61C99-64EB-4782-8A2E-F9A6BBC549A7}" destId="{20E62975-894E-4BEB-B7FA-AB4543E1D8FD}" srcOrd="2" destOrd="0" presId="urn:microsoft.com/office/officeart/2018/2/layout/IconVerticalSolidList"/>
    <dgm:cxn modelId="{4F58FF03-E42B-459E-971D-B7B685C509E9}" type="presParOf" srcId="{50F61C99-64EB-4782-8A2E-F9A6BBC549A7}" destId="{87505F3C-F4B3-4229-ACF3-AE63339B4D1E}" srcOrd="3" destOrd="0" presId="urn:microsoft.com/office/officeart/2018/2/layout/IconVerticalSolidList"/>
    <dgm:cxn modelId="{4B43E3C4-CFCA-4BF3-A0F9-269DF9955DF8}" type="presParOf" srcId="{78A65060-37EE-4190-AB81-0CA2C6755933}" destId="{F03A1340-2C8D-45A3-943E-0E17EAD78325}" srcOrd="1" destOrd="0" presId="urn:microsoft.com/office/officeart/2018/2/layout/IconVerticalSolidList"/>
    <dgm:cxn modelId="{2F6787EE-9A33-42C2-BE17-4CA9BF129E5F}" type="presParOf" srcId="{78A65060-37EE-4190-AB81-0CA2C6755933}" destId="{8A702606-2D4F-4035-8E37-DE531E09EBB3}" srcOrd="2" destOrd="0" presId="urn:microsoft.com/office/officeart/2018/2/layout/IconVerticalSolidList"/>
    <dgm:cxn modelId="{C42C39CC-687A-4A66-8A5F-AEA9D39D41C8}" type="presParOf" srcId="{8A702606-2D4F-4035-8E37-DE531E09EBB3}" destId="{3167FA78-1EF5-48FD-95F6-B63930888B3D}" srcOrd="0" destOrd="0" presId="urn:microsoft.com/office/officeart/2018/2/layout/IconVerticalSolidList"/>
    <dgm:cxn modelId="{9D2C5175-D91B-43F7-AA2D-35CA6064B9F7}" type="presParOf" srcId="{8A702606-2D4F-4035-8E37-DE531E09EBB3}" destId="{57570A3D-AC06-43B5-9721-C352ED1AB8B6}" srcOrd="1" destOrd="0" presId="urn:microsoft.com/office/officeart/2018/2/layout/IconVerticalSolidList"/>
    <dgm:cxn modelId="{4E475E27-1028-4917-A4D7-25689237E993}" type="presParOf" srcId="{8A702606-2D4F-4035-8E37-DE531E09EBB3}" destId="{BC72CB4D-ED5C-4D3F-A7B2-F835603BA562}" srcOrd="2" destOrd="0" presId="urn:microsoft.com/office/officeart/2018/2/layout/IconVerticalSolidList"/>
    <dgm:cxn modelId="{4FAA12F0-75DF-414E-B3A6-E7F7EA96C4F7}" type="presParOf" srcId="{8A702606-2D4F-4035-8E37-DE531E09EBB3}" destId="{7B8E6694-DC23-4F0F-AE27-3D8A8871C0FD}" srcOrd="3" destOrd="0" presId="urn:microsoft.com/office/officeart/2018/2/layout/IconVerticalSolidList"/>
    <dgm:cxn modelId="{04F659A9-2737-46C3-95D0-5CCF7C28253D}" type="presParOf" srcId="{78A65060-37EE-4190-AB81-0CA2C6755933}" destId="{EB081C41-9CDD-40EA-8414-AC2EF3713B9B}" srcOrd="3" destOrd="0" presId="urn:microsoft.com/office/officeart/2018/2/layout/IconVerticalSolidList"/>
    <dgm:cxn modelId="{7D280CB6-561D-41B1-BF94-3F9C3AA77B0E}" type="presParOf" srcId="{78A65060-37EE-4190-AB81-0CA2C6755933}" destId="{88C355EC-8EC5-4146-9932-F52141A0EBBB}" srcOrd="4" destOrd="0" presId="urn:microsoft.com/office/officeart/2018/2/layout/IconVerticalSolidList"/>
    <dgm:cxn modelId="{4C2B536C-D8E1-40C3-B201-D05FC565B34F}" type="presParOf" srcId="{88C355EC-8EC5-4146-9932-F52141A0EBBB}" destId="{811211ED-D484-4118-A6BC-43F701A13855}" srcOrd="0" destOrd="0" presId="urn:microsoft.com/office/officeart/2018/2/layout/IconVerticalSolidList"/>
    <dgm:cxn modelId="{771AE7D7-98EA-4ED6-9801-BC9B93C0739C}" type="presParOf" srcId="{88C355EC-8EC5-4146-9932-F52141A0EBBB}" destId="{874F1A3E-5434-42C3-B4AB-39F15C0BF09B}" srcOrd="1" destOrd="0" presId="urn:microsoft.com/office/officeart/2018/2/layout/IconVerticalSolidList"/>
    <dgm:cxn modelId="{CD3B552C-FAB6-4C2C-B561-7E898DD0364B}" type="presParOf" srcId="{88C355EC-8EC5-4146-9932-F52141A0EBBB}" destId="{898B8153-642B-40AA-B85A-09E049265939}" srcOrd="2" destOrd="0" presId="urn:microsoft.com/office/officeart/2018/2/layout/IconVerticalSolidList"/>
    <dgm:cxn modelId="{9DF23D38-0D16-47A6-9F6C-2423B3AF8387}" type="presParOf" srcId="{88C355EC-8EC5-4146-9932-F52141A0EBBB}" destId="{4A34DB4E-547F-4884-9B7B-BE9E46EF43B4}" srcOrd="3" destOrd="0" presId="urn:microsoft.com/office/officeart/2018/2/layout/IconVerticalSolidList"/>
    <dgm:cxn modelId="{DF72A1C4-98FB-4318-B4DD-08CA2A6E51A1}" type="presParOf" srcId="{78A65060-37EE-4190-AB81-0CA2C6755933}" destId="{E241DA62-8B01-4AF0-8BB9-DDA3326F040A}" srcOrd="5" destOrd="0" presId="urn:microsoft.com/office/officeart/2018/2/layout/IconVerticalSolidList"/>
    <dgm:cxn modelId="{8CC4775F-E000-44C6-8E4A-A7610EF462DE}" type="presParOf" srcId="{78A65060-37EE-4190-AB81-0CA2C6755933}" destId="{F5DDC268-3713-455A-B3A7-7F80E4C3E0B9}" srcOrd="6" destOrd="0" presId="urn:microsoft.com/office/officeart/2018/2/layout/IconVerticalSolidList"/>
    <dgm:cxn modelId="{2B06EC29-C71A-477E-B149-6C1F71F0EDFC}" type="presParOf" srcId="{F5DDC268-3713-455A-B3A7-7F80E4C3E0B9}" destId="{0D7B152D-D498-4D43-A6E7-56D38062D164}" srcOrd="0" destOrd="0" presId="urn:microsoft.com/office/officeart/2018/2/layout/IconVerticalSolidList"/>
    <dgm:cxn modelId="{19DBF525-F547-49D4-849E-CECA808A3CA7}" type="presParOf" srcId="{F5DDC268-3713-455A-B3A7-7F80E4C3E0B9}" destId="{26F10667-90F4-4916-922A-670E17BA31C3}" srcOrd="1" destOrd="0" presId="urn:microsoft.com/office/officeart/2018/2/layout/IconVerticalSolidList"/>
    <dgm:cxn modelId="{02FD6E8E-F16F-44CF-918D-B74625BE43A2}" type="presParOf" srcId="{F5DDC268-3713-455A-B3A7-7F80E4C3E0B9}" destId="{7F3CDBAF-E0D6-48E3-BF32-490AD51D0460}" srcOrd="2" destOrd="0" presId="urn:microsoft.com/office/officeart/2018/2/layout/IconVerticalSolidList"/>
    <dgm:cxn modelId="{86678BC0-020B-41EC-A96E-AAFAE50362F2}" type="presParOf" srcId="{F5DDC268-3713-455A-B3A7-7F80E4C3E0B9}" destId="{3B1605CC-7C9A-494B-8FFD-15283600DE3B}" srcOrd="3" destOrd="0" presId="urn:microsoft.com/office/officeart/2018/2/layout/IconVerticalSolidList"/>
    <dgm:cxn modelId="{38FFE0CB-EF84-4563-B58F-F8D3A93BE85E}" type="presParOf" srcId="{78A65060-37EE-4190-AB81-0CA2C6755933}" destId="{6EE07BA4-D8B9-485D-BE0F-EF81B0E4FFB6}" srcOrd="7" destOrd="0" presId="urn:microsoft.com/office/officeart/2018/2/layout/IconVerticalSolidList"/>
    <dgm:cxn modelId="{00C1501C-868D-487E-96B6-E4AECE2BED96}" type="presParOf" srcId="{78A65060-37EE-4190-AB81-0CA2C6755933}" destId="{2A89EAF7-C949-4A5D-AB4F-AF45286D1CD1}" srcOrd="8" destOrd="0" presId="urn:microsoft.com/office/officeart/2018/2/layout/IconVerticalSolidList"/>
    <dgm:cxn modelId="{678FC8E6-69EB-410A-A0AB-55879E70E43B}" type="presParOf" srcId="{2A89EAF7-C949-4A5D-AB4F-AF45286D1CD1}" destId="{8D4BC5BC-41AE-4E1A-9CF1-C403F8F2B5D1}" srcOrd="0" destOrd="0" presId="urn:microsoft.com/office/officeart/2018/2/layout/IconVerticalSolidList"/>
    <dgm:cxn modelId="{9BEC4D84-FE95-49A3-ACEE-CDB17F0AA7BC}" type="presParOf" srcId="{2A89EAF7-C949-4A5D-AB4F-AF45286D1CD1}" destId="{88780A14-D982-41D5-8A28-745DF0DDA410}" srcOrd="1" destOrd="0" presId="urn:microsoft.com/office/officeart/2018/2/layout/IconVerticalSolidList"/>
    <dgm:cxn modelId="{7BC5AC02-6D64-4165-BCBD-A284D2DB2E12}" type="presParOf" srcId="{2A89EAF7-C949-4A5D-AB4F-AF45286D1CD1}" destId="{CA3356A4-F42E-4B78-9CCD-DD7D32935CC2}" srcOrd="2" destOrd="0" presId="urn:microsoft.com/office/officeart/2018/2/layout/IconVerticalSolidList"/>
    <dgm:cxn modelId="{65BA448E-4A70-4D93-8CB1-79A09E524C1D}" type="presParOf" srcId="{2A89EAF7-C949-4A5D-AB4F-AF45286D1CD1}" destId="{71A80BCE-633E-413D-993F-165E8435CB9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C7D359-487B-4CD0-8CC4-C9C75A1FAC0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7735D80-DFC3-4170-8B97-1285BAC12251}">
      <dgm:prSet/>
      <dgm:spPr/>
      <dgm:t>
        <a:bodyPr/>
        <a:lstStyle/>
        <a:p>
          <a:r>
            <a:rPr lang="en-US"/>
            <a:t>New Members Reception and Mentorship</a:t>
          </a:r>
        </a:p>
      </dgm:t>
    </dgm:pt>
    <dgm:pt modelId="{67D1C52C-1AF0-4FD2-BBC6-9ACD8BCB7A72}" type="parTrans" cxnId="{85D8FA03-0720-4FDF-8C18-3489EF542F85}">
      <dgm:prSet/>
      <dgm:spPr/>
      <dgm:t>
        <a:bodyPr/>
        <a:lstStyle/>
        <a:p>
          <a:endParaRPr lang="en-US"/>
        </a:p>
      </dgm:t>
    </dgm:pt>
    <dgm:pt modelId="{49C3AC3B-0E3A-49FD-922B-6A7495EB719C}" type="sibTrans" cxnId="{85D8FA03-0720-4FDF-8C18-3489EF542F85}">
      <dgm:prSet/>
      <dgm:spPr/>
      <dgm:t>
        <a:bodyPr/>
        <a:lstStyle/>
        <a:p>
          <a:endParaRPr lang="en-US"/>
        </a:p>
      </dgm:t>
    </dgm:pt>
    <dgm:pt modelId="{6C60CB67-CF61-401F-BD4B-3A21C842BBA7}">
      <dgm:prSet/>
      <dgm:spPr/>
      <dgm:t>
        <a:bodyPr/>
        <a:lstStyle/>
        <a:p>
          <a:r>
            <a:rPr lang="en-US"/>
            <a:t>Bible Classes and Prayer Partners</a:t>
          </a:r>
        </a:p>
      </dgm:t>
    </dgm:pt>
    <dgm:pt modelId="{CF3967AF-1B0E-4069-8DB0-BB8B54F458FC}" type="parTrans" cxnId="{791B674D-1F8D-4A97-9385-84B61B83A595}">
      <dgm:prSet/>
      <dgm:spPr/>
      <dgm:t>
        <a:bodyPr/>
        <a:lstStyle/>
        <a:p>
          <a:endParaRPr lang="en-US"/>
        </a:p>
      </dgm:t>
    </dgm:pt>
    <dgm:pt modelId="{F44ED980-29BB-440B-A743-AD170E30DF18}" type="sibTrans" cxnId="{791B674D-1F8D-4A97-9385-84B61B83A595}">
      <dgm:prSet/>
      <dgm:spPr/>
      <dgm:t>
        <a:bodyPr/>
        <a:lstStyle/>
        <a:p>
          <a:endParaRPr lang="en-US"/>
        </a:p>
      </dgm:t>
    </dgm:pt>
    <dgm:pt modelId="{D2038FFD-980C-46D7-AD4C-8B3F659D7D54}">
      <dgm:prSet/>
      <dgm:spPr/>
      <dgm:t>
        <a:bodyPr/>
        <a:lstStyle/>
        <a:p>
          <a:r>
            <a:rPr lang="en-US"/>
            <a:t>Social integration and outreach</a:t>
          </a:r>
        </a:p>
      </dgm:t>
    </dgm:pt>
    <dgm:pt modelId="{9B137367-687A-4ED1-A768-A141E248F09A}" type="parTrans" cxnId="{5B4B45A4-DE94-41DA-A9CA-DCF153DBE55C}">
      <dgm:prSet/>
      <dgm:spPr/>
      <dgm:t>
        <a:bodyPr/>
        <a:lstStyle/>
        <a:p>
          <a:endParaRPr lang="en-US"/>
        </a:p>
      </dgm:t>
    </dgm:pt>
    <dgm:pt modelId="{A3A48130-3A31-4192-90D1-24C120262099}" type="sibTrans" cxnId="{5B4B45A4-DE94-41DA-A9CA-DCF153DBE55C}">
      <dgm:prSet/>
      <dgm:spPr/>
      <dgm:t>
        <a:bodyPr/>
        <a:lstStyle/>
        <a:p>
          <a:endParaRPr lang="en-US"/>
        </a:p>
      </dgm:t>
    </dgm:pt>
    <dgm:pt modelId="{0140BD49-C142-40DE-87A3-53B3D4537E0D}">
      <dgm:prSet/>
      <dgm:spPr/>
      <dgm:t>
        <a:bodyPr/>
        <a:lstStyle/>
        <a:p>
          <a:r>
            <a:rPr lang="en-US"/>
            <a:t>Spiritual gifts identification</a:t>
          </a:r>
        </a:p>
      </dgm:t>
    </dgm:pt>
    <dgm:pt modelId="{7A10E399-6C20-4821-BEFE-556C875BE926}" type="parTrans" cxnId="{4C2AAA73-2C27-4DE2-B638-52D92A264541}">
      <dgm:prSet/>
      <dgm:spPr/>
      <dgm:t>
        <a:bodyPr/>
        <a:lstStyle/>
        <a:p>
          <a:endParaRPr lang="en-US"/>
        </a:p>
      </dgm:t>
    </dgm:pt>
    <dgm:pt modelId="{B94D4133-A43B-45F1-8911-C67B81A633A0}" type="sibTrans" cxnId="{4C2AAA73-2C27-4DE2-B638-52D92A264541}">
      <dgm:prSet/>
      <dgm:spPr/>
      <dgm:t>
        <a:bodyPr/>
        <a:lstStyle/>
        <a:p>
          <a:endParaRPr lang="en-US"/>
        </a:p>
      </dgm:t>
    </dgm:pt>
    <dgm:pt modelId="{4B0794D5-2C1B-4286-A686-6EFADDD830A0}" type="pres">
      <dgm:prSet presAssocID="{34C7D359-487B-4CD0-8CC4-C9C75A1FAC08}" presName="root" presStyleCnt="0">
        <dgm:presLayoutVars>
          <dgm:dir/>
          <dgm:resizeHandles val="exact"/>
        </dgm:presLayoutVars>
      </dgm:prSet>
      <dgm:spPr/>
    </dgm:pt>
    <dgm:pt modelId="{0A2B3AC9-F87B-4B0B-ACC5-F06F081ECF25}" type="pres">
      <dgm:prSet presAssocID="{87735D80-DFC3-4170-8B97-1285BAC12251}" presName="compNode" presStyleCnt="0"/>
      <dgm:spPr/>
    </dgm:pt>
    <dgm:pt modelId="{833B6FC3-B3BE-47A0-A1C2-2FC86C28E658}" type="pres">
      <dgm:prSet presAssocID="{87735D80-DFC3-4170-8B97-1285BAC12251}" presName="bgRect" presStyleLbl="bgShp" presStyleIdx="0" presStyleCnt="4"/>
      <dgm:spPr/>
    </dgm:pt>
    <dgm:pt modelId="{7CCE9174-DF6F-471C-9BA1-8DE10D494C63}" type="pres">
      <dgm:prSet presAssocID="{87735D80-DFC3-4170-8B97-1285BAC1225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94CCB15F-84B1-43D8-9F24-C4D0E4846A9F}" type="pres">
      <dgm:prSet presAssocID="{87735D80-DFC3-4170-8B97-1285BAC12251}" presName="spaceRect" presStyleCnt="0"/>
      <dgm:spPr/>
    </dgm:pt>
    <dgm:pt modelId="{93969209-3F67-4265-8268-357383FCF1AB}" type="pres">
      <dgm:prSet presAssocID="{87735D80-DFC3-4170-8B97-1285BAC12251}" presName="parTx" presStyleLbl="revTx" presStyleIdx="0" presStyleCnt="4">
        <dgm:presLayoutVars>
          <dgm:chMax val="0"/>
          <dgm:chPref val="0"/>
        </dgm:presLayoutVars>
      </dgm:prSet>
      <dgm:spPr/>
    </dgm:pt>
    <dgm:pt modelId="{E7B83A64-DEBF-47B0-9381-CF8E777A7FCF}" type="pres">
      <dgm:prSet presAssocID="{49C3AC3B-0E3A-49FD-922B-6A7495EB719C}" presName="sibTrans" presStyleCnt="0"/>
      <dgm:spPr/>
    </dgm:pt>
    <dgm:pt modelId="{592161C8-06F1-481E-BD88-DDA04FB82261}" type="pres">
      <dgm:prSet presAssocID="{6C60CB67-CF61-401F-BD4B-3A21C842BBA7}" presName="compNode" presStyleCnt="0"/>
      <dgm:spPr/>
    </dgm:pt>
    <dgm:pt modelId="{1A205C49-14C7-45CA-BFA4-8A46C2ADC8EA}" type="pres">
      <dgm:prSet presAssocID="{6C60CB67-CF61-401F-BD4B-3A21C842BBA7}" presName="bgRect" presStyleLbl="bgShp" presStyleIdx="1" presStyleCnt="4"/>
      <dgm:spPr/>
    </dgm:pt>
    <dgm:pt modelId="{127034C2-D729-485A-AE9F-CD877D7C3EE0}" type="pres">
      <dgm:prSet presAssocID="{6C60CB67-CF61-401F-BD4B-3A21C842BBA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BA17F5C-904C-4C9C-BB3A-D7718128E7A5}" type="pres">
      <dgm:prSet presAssocID="{6C60CB67-CF61-401F-BD4B-3A21C842BBA7}" presName="spaceRect" presStyleCnt="0"/>
      <dgm:spPr/>
    </dgm:pt>
    <dgm:pt modelId="{876FF921-922E-498E-8693-ED10BA41C323}" type="pres">
      <dgm:prSet presAssocID="{6C60CB67-CF61-401F-BD4B-3A21C842BBA7}" presName="parTx" presStyleLbl="revTx" presStyleIdx="1" presStyleCnt="4">
        <dgm:presLayoutVars>
          <dgm:chMax val="0"/>
          <dgm:chPref val="0"/>
        </dgm:presLayoutVars>
      </dgm:prSet>
      <dgm:spPr/>
    </dgm:pt>
    <dgm:pt modelId="{72581BCE-486A-4E2E-AF59-1D53F81D3BBB}" type="pres">
      <dgm:prSet presAssocID="{F44ED980-29BB-440B-A743-AD170E30DF18}" presName="sibTrans" presStyleCnt="0"/>
      <dgm:spPr/>
    </dgm:pt>
    <dgm:pt modelId="{387CF3F7-7FDE-4B3E-B009-4D252922B4EF}" type="pres">
      <dgm:prSet presAssocID="{D2038FFD-980C-46D7-AD4C-8B3F659D7D54}" presName="compNode" presStyleCnt="0"/>
      <dgm:spPr/>
    </dgm:pt>
    <dgm:pt modelId="{9A8467EF-741A-416B-8C40-27730905956F}" type="pres">
      <dgm:prSet presAssocID="{D2038FFD-980C-46D7-AD4C-8B3F659D7D54}" presName="bgRect" presStyleLbl="bgShp" presStyleIdx="2" presStyleCnt="4"/>
      <dgm:spPr/>
    </dgm:pt>
    <dgm:pt modelId="{FF02529E-85AB-483B-88AA-216BC512E1AF}" type="pres">
      <dgm:prSet presAssocID="{D2038FFD-980C-46D7-AD4C-8B3F659D7D5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2731D2C5-7A75-437E-9DCA-C4AD8388F8F2}" type="pres">
      <dgm:prSet presAssocID="{D2038FFD-980C-46D7-AD4C-8B3F659D7D54}" presName="spaceRect" presStyleCnt="0"/>
      <dgm:spPr/>
    </dgm:pt>
    <dgm:pt modelId="{3FA8D07D-C38A-4D91-9BA4-0AE6AD5AD869}" type="pres">
      <dgm:prSet presAssocID="{D2038FFD-980C-46D7-AD4C-8B3F659D7D54}" presName="parTx" presStyleLbl="revTx" presStyleIdx="2" presStyleCnt="4">
        <dgm:presLayoutVars>
          <dgm:chMax val="0"/>
          <dgm:chPref val="0"/>
        </dgm:presLayoutVars>
      </dgm:prSet>
      <dgm:spPr/>
    </dgm:pt>
    <dgm:pt modelId="{41AFDFA9-6074-43C8-99A8-9A0BDF183C33}" type="pres">
      <dgm:prSet presAssocID="{A3A48130-3A31-4192-90D1-24C120262099}" presName="sibTrans" presStyleCnt="0"/>
      <dgm:spPr/>
    </dgm:pt>
    <dgm:pt modelId="{3076676F-84F7-4F76-B47E-8FBD6A6931C0}" type="pres">
      <dgm:prSet presAssocID="{0140BD49-C142-40DE-87A3-53B3D4537E0D}" presName="compNode" presStyleCnt="0"/>
      <dgm:spPr/>
    </dgm:pt>
    <dgm:pt modelId="{A3D7702A-22B4-473E-B21A-EA18E2C3638B}" type="pres">
      <dgm:prSet presAssocID="{0140BD49-C142-40DE-87A3-53B3D4537E0D}" presName="bgRect" presStyleLbl="bgShp" presStyleIdx="3" presStyleCnt="4"/>
      <dgm:spPr/>
    </dgm:pt>
    <dgm:pt modelId="{C0C87712-075B-4215-A4AB-A197F4A2BC74}" type="pres">
      <dgm:prSet presAssocID="{0140BD49-C142-40DE-87A3-53B3D4537E0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"/>
        </a:ext>
      </dgm:extLst>
    </dgm:pt>
    <dgm:pt modelId="{278F1D8F-0995-473E-BE47-E792FE67CD17}" type="pres">
      <dgm:prSet presAssocID="{0140BD49-C142-40DE-87A3-53B3D4537E0D}" presName="spaceRect" presStyleCnt="0"/>
      <dgm:spPr/>
    </dgm:pt>
    <dgm:pt modelId="{DAE0CDA8-99FB-43F6-9D9A-9E8CFDA3524F}" type="pres">
      <dgm:prSet presAssocID="{0140BD49-C142-40DE-87A3-53B3D4537E0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5D8FA03-0720-4FDF-8C18-3489EF542F85}" srcId="{34C7D359-487B-4CD0-8CC4-C9C75A1FAC08}" destId="{87735D80-DFC3-4170-8B97-1285BAC12251}" srcOrd="0" destOrd="0" parTransId="{67D1C52C-1AF0-4FD2-BBC6-9ACD8BCB7A72}" sibTransId="{49C3AC3B-0E3A-49FD-922B-6A7495EB719C}"/>
    <dgm:cxn modelId="{791B674D-1F8D-4A97-9385-84B61B83A595}" srcId="{34C7D359-487B-4CD0-8CC4-C9C75A1FAC08}" destId="{6C60CB67-CF61-401F-BD4B-3A21C842BBA7}" srcOrd="1" destOrd="0" parTransId="{CF3967AF-1B0E-4069-8DB0-BB8B54F458FC}" sibTransId="{F44ED980-29BB-440B-A743-AD170E30DF18}"/>
    <dgm:cxn modelId="{44FD8160-68A9-435F-BDE1-29781825187B}" type="presOf" srcId="{34C7D359-487B-4CD0-8CC4-C9C75A1FAC08}" destId="{4B0794D5-2C1B-4286-A686-6EFADDD830A0}" srcOrd="0" destOrd="0" presId="urn:microsoft.com/office/officeart/2018/2/layout/IconVerticalSolidList"/>
    <dgm:cxn modelId="{3C393567-C901-45F1-866F-D2DE6C2790B5}" type="presOf" srcId="{87735D80-DFC3-4170-8B97-1285BAC12251}" destId="{93969209-3F67-4265-8268-357383FCF1AB}" srcOrd="0" destOrd="0" presId="urn:microsoft.com/office/officeart/2018/2/layout/IconVerticalSolidList"/>
    <dgm:cxn modelId="{4C2AAA73-2C27-4DE2-B638-52D92A264541}" srcId="{34C7D359-487B-4CD0-8CC4-C9C75A1FAC08}" destId="{0140BD49-C142-40DE-87A3-53B3D4537E0D}" srcOrd="3" destOrd="0" parTransId="{7A10E399-6C20-4821-BEFE-556C875BE926}" sibTransId="{B94D4133-A43B-45F1-8911-C67B81A633A0}"/>
    <dgm:cxn modelId="{6F545E9C-AF43-4839-8966-F4CE173A152D}" type="presOf" srcId="{6C60CB67-CF61-401F-BD4B-3A21C842BBA7}" destId="{876FF921-922E-498E-8693-ED10BA41C323}" srcOrd="0" destOrd="0" presId="urn:microsoft.com/office/officeart/2018/2/layout/IconVerticalSolidList"/>
    <dgm:cxn modelId="{5B4B45A4-DE94-41DA-A9CA-DCF153DBE55C}" srcId="{34C7D359-487B-4CD0-8CC4-C9C75A1FAC08}" destId="{D2038FFD-980C-46D7-AD4C-8B3F659D7D54}" srcOrd="2" destOrd="0" parTransId="{9B137367-687A-4ED1-A768-A141E248F09A}" sibTransId="{A3A48130-3A31-4192-90D1-24C120262099}"/>
    <dgm:cxn modelId="{6E3701AE-FAD3-49BD-839A-7B1630939C36}" type="presOf" srcId="{0140BD49-C142-40DE-87A3-53B3D4537E0D}" destId="{DAE0CDA8-99FB-43F6-9D9A-9E8CFDA3524F}" srcOrd="0" destOrd="0" presId="urn:microsoft.com/office/officeart/2018/2/layout/IconVerticalSolidList"/>
    <dgm:cxn modelId="{F2F3A7FB-BB5C-4A82-A23F-54728F5E32F8}" type="presOf" srcId="{D2038FFD-980C-46D7-AD4C-8B3F659D7D54}" destId="{3FA8D07D-C38A-4D91-9BA4-0AE6AD5AD869}" srcOrd="0" destOrd="0" presId="urn:microsoft.com/office/officeart/2018/2/layout/IconVerticalSolidList"/>
    <dgm:cxn modelId="{E1D58657-6714-48A9-B027-F43596AE8FFB}" type="presParOf" srcId="{4B0794D5-2C1B-4286-A686-6EFADDD830A0}" destId="{0A2B3AC9-F87B-4B0B-ACC5-F06F081ECF25}" srcOrd="0" destOrd="0" presId="urn:microsoft.com/office/officeart/2018/2/layout/IconVerticalSolidList"/>
    <dgm:cxn modelId="{A70AECD9-A184-4103-A0F7-087F3E6196E4}" type="presParOf" srcId="{0A2B3AC9-F87B-4B0B-ACC5-F06F081ECF25}" destId="{833B6FC3-B3BE-47A0-A1C2-2FC86C28E658}" srcOrd="0" destOrd="0" presId="urn:microsoft.com/office/officeart/2018/2/layout/IconVerticalSolidList"/>
    <dgm:cxn modelId="{3C4F4CD1-B4A1-4468-932D-8D7FEF0E80F9}" type="presParOf" srcId="{0A2B3AC9-F87B-4B0B-ACC5-F06F081ECF25}" destId="{7CCE9174-DF6F-471C-9BA1-8DE10D494C63}" srcOrd="1" destOrd="0" presId="urn:microsoft.com/office/officeart/2018/2/layout/IconVerticalSolidList"/>
    <dgm:cxn modelId="{E1E9A1B3-B20E-4E07-B4AD-4620F4BF6EE8}" type="presParOf" srcId="{0A2B3AC9-F87B-4B0B-ACC5-F06F081ECF25}" destId="{94CCB15F-84B1-43D8-9F24-C4D0E4846A9F}" srcOrd="2" destOrd="0" presId="urn:microsoft.com/office/officeart/2018/2/layout/IconVerticalSolidList"/>
    <dgm:cxn modelId="{4BF43692-4D33-4C40-9B64-F2A7CFD303F3}" type="presParOf" srcId="{0A2B3AC9-F87B-4B0B-ACC5-F06F081ECF25}" destId="{93969209-3F67-4265-8268-357383FCF1AB}" srcOrd="3" destOrd="0" presId="urn:microsoft.com/office/officeart/2018/2/layout/IconVerticalSolidList"/>
    <dgm:cxn modelId="{7E103B57-8EBF-4C95-95C1-6F9687A32635}" type="presParOf" srcId="{4B0794D5-2C1B-4286-A686-6EFADDD830A0}" destId="{E7B83A64-DEBF-47B0-9381-CF8E777A7FCF}" srcOrd="1" destOrd="0" presId="urn:microsoft.com/office/officeart/2018/2/layout/IconVerticalSolidList"/>
    <dgm:cxn modelId="{785A006E-FA17-4F5D-8968-23FED4F1BEF3}" type="presParOf" srcId="{4B0794D5-2C1B-4286-A686-6EFADDD830A0}" destId="{592161C8-06F1-481E-BD88-DDA04FB82261}" srcOrd="2" destOrd="0" presId="urn:microsoft.com/office/officeart/2018/2/layout/IconVerticalSolidList"/>
    <dgm:cxn modelId="{CAC5E227-9141-4388-AE97-3DA75C591177}" type="presParOf" srcId="{592161C8-06F1-481E-BD88-DDA04FB82261}" destId="{1A205C49-14C7-45CA-BFA4-8A46C2ADC8EA}" srcOrd="0" destOrd="0" presId="urn:microsoft.com/office/officeart/2018/2/layout/IconVerticalSolidList"/>
    <dgm:cxn modelId="{90D48AE2-7420-477F-B37B-CCFEA6C5C34A}" type="presParOf" srcId="{592161C8-06F1-481E-BD88-DDA04FB82261}" destId="{127034C2-D729-485A-AE9F-CD877D7C3EE0}" srcOrd="1" destOrd="0" presId="urn:microsoft.com/office/officeart/2018/2/layout/IconVerticalSolidList"/>
    <dgm:cxn modelId="{0086AA09-1148-4629-A1F7-394C4A2B6ED7}" type="presParOf" srcId="{592161C8-06F1-481E-BD88-DDA04FB82261}" destId="{8BA17F5C-904C-4C9C-BB3A-D7718128E7A5}" srcOrd="2" destOrd="0" presId="urn:microsoft.com/office/officeart/2018/2/layout/IconVerticalSolidList"/>
    <dgm:cxn modelId="{27A8FB3D-0270-49C7-BB07-C6DDB3309D23}" type="presParOf" srcId="{592161C8-06F1-481E-BD88-DDA04FB82261}" destId="{876FF921-922E-498E-8693-ED10BA41C323}" srcOrd="3" destOrd="0" presId="urn:microsoft.com/office/officeart/2018/2/layout/IconVerticalSolidList"/>
    <dgm:cxn modelId="{58D0285E-D630-41FE-8D85-0C297113D1FD}" type="presParOf" srcId="{4B0794D5-2C1B-4286-A686-6EFADDD830A0}" destId="{72581BCE-486A-4E2E-AF59-1D53F81D3BBB}" srcOrd="3" destOrd="0" presId="urn:microsoft.com/office/officeart/2018/2/layout/IconVerticalSolidList"/>
    <dgm:cxn modelId="{0B0521E7-0753-483F-AC4C-F9287A90AFE4}" type="presParOf" srcId="{4B0794D5-2C1B-4286-A686-6EFADDD830A0}" destId="{387CF3F7-7FDE-4B3E-B009-4D252922B4EF}" srcOrd="4" destOrd="0" presId="urn:microsoft.com/office/officeart/2018/2/layout/IconVerticalSolidList"/>
    <dgm:cxn modelId="{DD64F694-E862-46ED-BE9A-8B21C91763D5}" type="presParOf" srcId="{387CF3F7-7FDE-4B3E-B009-4D252922B4EF}" destId="{9A8467EF-741A-416B-8C40-27730905956F}" srcOrd="0" destOrd="0" presId="urn:microsoft.com/office/officeart/2018/2/layout/IconVerticalSolidList"/>
    <dgm:cxn modelId="{F56227A4-EC60-4E1E-8B62-9E8AD45A7A0C}" type="presParOf" srcId="{387CF3F7-7FDE-4B3E-B009-4D252922B4EF}" destId="{FF02529E-85AB-483B-88AA-216BC512E1AF}" srcOrd="1" destOrd="0" presId="urn:microsoft.com/office/officeart/2018/2/layout/IconVerticalSolidList"/>
    <dgm:cxn modelId="{3ABDA729-68A8-4514-AD40-E0A23B18F4B8}" type="presParOf" srcId="{387CF3F7-7FDE-4B3E-B009-4D252922B4EF}" destId="{2731D2C5-7A75-437E-9DCA-C4AD8388F8F2}" srcOrd="2" destOrd="0" presId="urn:microsoft.com/office/officeart/2018/2/layout/IconVerticalSolidList"/>
    <dgm:cxn modelId="{2FC61E12-EC6F-4BA7-B97F-A3A2035EDB37}" type="presParOf" srcId="{387CF3F7-7FDE-4B3E-B009-4D252922B4EF}" destId="{3FA8D07D-C38A-4D91-9BA4-0AE6AD5AD869}" srcOrd="3" destOrd="0" presId="urn:microsoft.com/office/officeart/2018/2/layout/IconVerticalSolidList"/>
    <dgm:cxn modelId="{DE3EF03B-EB21-4189-86F9-4CF9864C7B63}" type="presParOf" srcId="{4B0794D5-2C1B-4286-A686-6EFADDD830A0}" destId="{41AFDFA9-6074-43C8-99A8-9A0BDF183C33}" srcOrd="5" destOrd="0" presId="urn:microsoft.com/office/officeart/2018/2/layout/IconVerticalSolidList"/>
    <dgm:cxn modelId="{A75F4312-82E7-48DE-A9BD-C5144E6D5365}" type="presParOf" srcId="{4B0794D5-2C1B-4286-A686-6EFADDD830A0}" destId="{3076676F-84F7-4F76-B47E-8FBD6A6931C0}" srcOrd="6" destOrd="0" presId="urn:microsoft.com/office/officeart/2018/2/layout/IconVerticalSolidList"/>
    <dgm:cxn modelId="{B622C112-59C0-458C-9036-F1CE7FF7E59A}" type="presParOf" srcId="{3076676F-84F7-4F76-B47E-8FBD6A6931C0}" destId="{A3D7702A-22B4-473E-B21A-EA18E2C3638B}" srcOrd="0" destOrd="0" presId="urn:microsoft.com/office/officeart/2018/2/layout/IconVerticalSolidList"/>
    <dgm:cxn modelId="{A3A8A4AC-8C02-42BC-B437-8BA6F4F05580}" type="presParOf" srcId="{3076676F-84F7-4F76-B47E-8FBD6A6931C0}" destId="{C0C87712-075B-4215-A4AB-A197F4A2BC74}" srcOrd="1" destOrd="0" presId="urn:microsoft.com/office/officeart/2018/2/layout/IconVerticalSolidList"/>
    <dgm:cxn modelId="{593B7C56-CEBA-4456-A386-18254E87F537}" type="presParOf" srcId="{3076676F-84F7-4F76-B47E-8FBD6A6931C0}" destId="{278F1D8F-0995-473E-BE47-E792FE67CD17}" srcOrd="2" destOrd="0" presId="urn:microsoft.com/office/officeart/2018/2/layout/IconVerticalSolidList"/>
    <dgm:cxn modelId="{C94CE469-A2B5-49C3-A3C9-A81AA2E5D75B}" type="presParOf" srcId="{3076676F-84F7-4F76-B47E-8FBD6A6931C0}" destId="{DAE0CDA8-99FB-43F6-9D9A-9E8CFDA3524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B09C6F0-D421-4F40-AA5F-9052EB0C79A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DF0C1BC-76F8-4753-A03C-231506572DC0}">
      <dgm:prSet/>
      <dgm:spPr/>
      <dgm:t>
        <a:bodyPr/>
        <a:lstStyle/>
        <a:p>
          <a:r>
            <a:rPr lang="en-US"/>
            <a:t>3 prospects per member</a:t>
          </a:r>
        </a:p>
      </dgm:t>
    </dgm:pt>
    <dgm:pt modelId="{6CD60B07-8A94-4E46-81E6-43A945150931}" type="parTrans" cxnId="{9435A415-495A-4174-86A2-47DAC146626A}">
      <dgm:prSet/>
      <dgm:spPr/>
      <dgm:t>
        <a:bodyPr/>
        <a:lstStyle/>
        <a:p>
          <a:endParaRPr lang="en-US"/>
        </a:p>
      </dgm:t>
    </dgm:pt>
    <dgm:pt modelId="{ACC1D8F0-DB44-408D-A35A-55CD616F762E}" type="sibTrans" cxnId="{9435A415-495A-4174-86A2-47DAC146626A}">
      <dgm:prSet/>
      <dgm:spPr/>
      <dgm:t>
        <a:bodyPr/>
        <a:lstStyle/>
        <a:p>
          <a:endParaRPr lang="en-US"/>
        </a:p>
      </dgm:t>
    </dgm:pt>
    <dgm:pt modelId="{B563500D-0BD8-492D-93BB-FB84918023C7}">
      <dgm:prSet/>
      <dgm:spPr/>
      <dgm:t>
        <a:bodyPr/>
        <a:lstStyle/>
        <a:p>
          <a:r>
            <a:rPr lang="en-US"/>
            <a:t>60% prospects in Bible studies</a:t>
          </a:r>
        </a:p>
      </dgm:t>
    </dgm:pt>
    <dgm:pt modelId="{2EA1A3EE-06BA-4AAE-95F7-3A6CDFC76074}" type="parTrans" cxnId="{EE8BC288-D5B1-4E42-A964-0B0ED7F4A349}">
      <dgm:prSet/>
      <dgm:spPr/>
      <dgm:t>
        <a:bodyPr/>
        <a:lstStyle/>
        <a:p>
          <a:endParaRPr lang="en-US"/>
        </a:p>
      </dgm:t>
    </dgm:pt>
    <dgm:pt modelId="{82F18C60-E12B-4C39-AF5F-7D3BC74DA78D}" type="sibTrans" cxnId="{EE8BC288-D5B1-4E42-A964-0B0ED7F4A349}">
      <dgm:prSet/>
      <dgm:spPr/>
      <dgm:t>
        <a:bodyPr/>
        <a:lstStyle/>
        <a:p>
          <a:endParaRPr lang="en-US"/>
        </a:p>
      </dgm:t>
    </dgm:pt>
    <dgm:pt modelId="{32D33809-1876-4CFA-8757-F7F74BC106BC}">
      <dgm:prSet/>
      <dgm:spPr/>
      <dgm:t>
        <a:bodyPr/>
        <a:lstStyle/>
        <a:p>
          <a:r>
            <a:rPr lang="en-US" dirty="0"/>
            <a:t>85–90% retention rate</a:t>
          </a:r>
        </a:p>
      </dgm:t>
    </dgm:pt>
    <dgm:pt modelId="{38AB9EB2-DD06-4C13-ACA3-D76ECB98C8AE}" type="parTrans" cxnId="{BF5314A6-98CD-4D47-82A2-8C4BCC58EA9C}">
      <dgm:prSet/>
      <dgm:spPr/>
      <dgm:t>
        <a:bodyPr/>
        <a:lstStyle/>
        <a:p>
          <a:endParaRPr lang="en-US"/>
        </a:p>
      </dgm:t>
    </dgm:pt>
    <dgm:pt modelId="{6C8FEF04-3802-4081-A8A2-1DBE8EE2B7F6}" type="sibTrans" cxnId="{BF5314A6-98CD-4D47-82A2-8C4BCC58EA9C}">
      <dgm:prSet/>
      <dgm:spPr/>
      <dgm:t>
        <a:bodyPr/>
        <a:lstStyle/>
        <a:p>
          <a:endParaRPr lang="en-US"/>
        </a:p>
      </dgm:t>
    </dgm:pt>
    <dgm:pt modelId="{8117745F-703B-4733-85C7-D0F5E296B938}">
      <dgm:prSet/>
      <dgm:spPr/>
      <dgm:t>
        <a:bodyPr/>
        <a:lstStyle/>
        <a:p>
          <a:r>
            <a:rPr lang="en-US" dirty="0"/>
            <a:t>80% new members active in ministry</a:t>
          </a:r>
        </a:p>
      </dgm:t>
    </dgm:pt>
    <dgm:pt modelId="{9AEAC1BC-3CCA-4754-B2CB-1CF20EA44496}" type="parTrans" cxnId="{160CB59D-6DAC-4387-9540-480B042AC1E2}">
      <dgm:prSet/>
      <dgm:spPr/>
      <dgm:t>
        <a:bodyPr/>
        <a:lstStyle/>
        <a:p>
          <a:endParaRPr lang="en-US"/>
        </a:p>
      </dgm:t>
    </dgm:pt>
    <dgm:pt modelId="{08ECE52E-2410-404F-936C-39A9982EBDF3}" type="sibTrans" cxnId="{160CB59D-6DAC-4387-9540-480B042AC1E2}">
      <dgm:prSet/>
      <dgm:spPr/>
      <dgm:t>
        <a:bodyPr/>
        <a:lstStyle/>
        <a:p>
          <a:endParaRPr lang="en-US"/>
        </a:p>
      </dgm:t>
    </dgm:pt>
    <dgm:pt modelId="{2B2FCFA1-39BE-473F-BA2D-6538E242B712}" type="pres">
      <dgm:prSet presAssocID="{7B09C6F0-D421-4F40-AA5F-9052EB0C79AA}" presName="root" presStyleCnt="0">
        <dgm:presLayoutVars>
          <dgm:dir/>
          <dgm:resizeHandles val="exact"/>
        </dgm:presLayoutVars>
      </dgm:prSet>
      <dgm:spPr/>
    </dgm:pt>
    <dgm:pt modelId="{EB18A9A6-0C9E-446F-ABDB-D9EA3FB2A4FC}" type="pres">
      <dgm:prSet presAssocID="{DDF0C1BC-76F8-4753-A03C-231506572DC0}" presName="compNode" presStyleCnt="0"/>
      <dgm:spPr/>
    </dgm:pt>
    <dgm:pt modelId="{D47F8C14-77F7-4C75-B622-042A71485709}" type="pres">
      <dgm:prSet presAssocID="{DDF0C1BC-76F8-4753-A03C-231506572DC0}" presName="bgRect" presStyleLbl="bgShp" presStyleIdx="0" presStyleCnt="4"/>
      <dgm:spPr/>
    </dgm:pt>
    <dgm:pt modelId="{056BDF5E-1D03-4511-A512-23B0900FFDC4}" type="pres">
      <dgm:prSet presAssocID="{DDF0C1BC-76F8-4753-A03C-231506572DC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DE20094C-F825-46E8-A515-3FB918A24930}" type="pres">
      <dgm:prSet presAssocID="{DDF0C1BC-76F8-4753-A03C-231506572DC0}" presName="spaceRect" presStyleCnt="0"/>
      <dgm:spPr/>
    </dgm:pt>
    <dgm:pt modelId="{5C832D92-F31A-45D0-98CE-FE61033A052D}" type="pres">
      <dgm:prSet presAssocID="{DDF0C1BC-76F8-4753-A03C-231506572DC0}" presName="parTx" presStyleLbl="revTx" presStyleIdx="0" presStyleCnt="4">
        <dgm:presLayoutVars>
          <dgm:chMax val="0"/>
          <dgm:chPref val="0"/>
        </dgm:presLayoutVars>
      </dgm:prSet>
      <dgm:spPr/>
    </dgm:pt>
    <dgm:pt modelId="{46CAAC9A-7553-402D-9791-CBEB7EB5BBE9}" type="pres">
      <dgm:prSet presAssocID="{ACC1D8F0-DB44-408D-A35A-55CD616F762E}" presName="sibTrans" presStyleCnt="0"/>
      <dgm:spPr/>
    </dgm:pt>
    <dgm:pt modelId="{70DCA4F0-8D4B-46D4-B09A-BCE55164E592}" type="pres">
      <dgm:prSet presAssocID="{B563500D-0BD8-492D-93BB-FB84918023C7}" presName="compNode" presStyleCnt="0"/>
      <dgm:spPr/>
    </dgm:pt>
    <dgm:pt modelId="{B327CCEB-C6E5-4229-9815-B4AD224AAFBE}" type="pres">
      <dgm:prSet presAssocID="{B563500D-0BD8-492D-93BB-FB84918023C7}" presName="bgRect" presStyleLbl="bgShp" presStyleIdx="1" presStyleCnt="4"/>
      <dgm:spPr/>
    </dgm:pt>
    <dgm:pt modelId="{34169D02-DF0D-4F1A-8F87-00619C01A779}" type="pres">
      <dgm:prSet presAssocID="{B563500D-0BD8-492D-93BB-FB84918023C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20DB2B17-F3FA-4E5C-979C-55DF0424918C}" type="pres">
      <dgm:prSet presAssocID="{B563500D-0BD8-492D-93BB-FB84918023C7}" presName="spaceRect" presStyleCnt="0"/>
      <dgm:spPr/>
    </dgm:pt>
    <dgm:pt modelId="{1D866303-766D-4D92-841B-CA1353F63BDF}" type="pres">
      <dgm:prSet presAssocID="{B563500D-0BD8-492D-93BB-FB84918023C7}" presName="parTx" presStyleLbl="revTx" presStyleIdx="1" presStyleCnt="4">
        <dgm:presLayoutVars>
          <dgm:chMax val="0"/>
          <dgm:chPref val="0"/>
        </dgm:presLayoutVars>
      </dgm:prSet>
      <dgm:spPr/>
    </dgm:pt>
    <dgm:pt modelId="{64DFF581-3C43-4EC6-AA5C-8C212CF46141}" type="pres">
      <dgm:prSet presAssocID="{82F18C60-E12B-4C39-AF5F-7D3BC74DA78D}" presName="sibTrans" presStyleCnt="0"/>
      <dgm:spPr/>
    </dgm:pt>
    <dgm:pt modelId="{BBCBEA52-E217-4BAF-B8E0-8D9FBB4249F0}" type="pres">
      <dgm:prSet presAssocID="{32D33809-1876-4CFA-8757-F7F74BC106BC}" presName="compNode" presStyleCnt="0"/>
      <dgm:spPr/>
    </dgm:pt>
    <dgm:pt modelId="{83D8057C-B7F7-4E34-B734-FF6376F2CDD8}" type="pres">
      <dgm:prSet presAssocID="{32D33809-1876-4CFA-8757-F7F74BC106BC}" presName="bgRect" presStyleLbl="bgShp" presStyleIdx="2" presStyleCnt="4"/>
      <dgm:spPr/>
    </dgm:pt>
    <dgm:pt modelId="{66889AC3-6E49-4AE6-BDB7-3D2916D9E341}" type="pres">
      <dgm:prSet presAssocID="{32D33809-1876-4CFA-8757-F7F74BC106B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6F370921-906A-40EE-B406-16E3D258C3F5}" type="pres">
      <dgm:prSet presAssocID="{32D33809-1876-4CFA-8757-F7F74BC106BC}" presName="spaceRect" presStyleCnt="0"/>
      <dgm:spPr/>
    </dgm:pt>
    <dgm:pt modelId="{9DB31C3F-9051-4DB4-B18A-EA1EB71EDA30}" type="pres">
      <dgm:prSet presAssocID="{32D33809-1876-4CFA-8757-F7F74BC106BC}" presName="parTx" presStyleLbl="revTx" presStyleIdx="2" presStyleCnt="4">
        <dgm:presLayoutVars>
          <dgm:chMax val="0"/>
          <dgm:chPref val="0"/>
        </dgm:presLayoutVars>
      </dgm:prSet>
      <dgm:spPr/>
    </dgm:pt>
    <dgm:pt modelId="{F4BC0EF6-EA2E-4C24-B34D-E1BA17AE7434}" type="pres">
      <dgm:prSet presAssocID="{6C8FEF04-3802-4081-A8A2-1DBE8EE2B7F6}" presName="sibTrans" presStyleCnt="0"/>
      <dgm:spPr/>
    </dgm:pt>
    <dgm:pt modelId="{C5ED9E33-D75D-41F3-8910-CE2A30A6A376}" type="pres">
      <dgm:prSet presAssocID="{8117745F-703B-4733-85C7-D0F5E296B938}" presName="compNode" presStyleCnt="0"/>
      <dgm:spPr/>
    </dgm:pt>
    <dgm:pt modelId="{D4647CA1-DA62-4703-B910-3A2FAA8F0369}" type="pres">
      <dgm:prSet presAssocID="{8117745F-703B-4733-85C7-D0F5E296B938}" presName="bgRect" presStyleLbl="bgShp" presStyleIdx="3" presStyleCnt="4"/>
      <dgm:spPr/>
    </dgm:pt>
    <dgm:pt modelId="{4AE3A1A3-1A01-44E6-A059-A16C5A942BCD}" type="pres">
      <dgm:prSet presAssocID="{8117745F-703B-4733-85C7-D0F5E296B93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8FC70D4-DADD-46CF-9EAB-EC8319602C91}" type="pres">
      <dgm:prSet presAssocID="{8117745F-703B-4733-85C7-D0F5E296B938}" presName="spaceRect" presStyleCnt="0"/>
      <dgm:spPr/>
    </dgm:pt>
    <dgm:pt modelId="{A610B317-8E3C-42C0-BA24-3F916DCE140D}" type="pres">
      <dgm:prSet presAssocID="{8117745F-703B-4733-85C7-D0F5E296B93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435A415-495A-4174-86A2-47DAC146626A}" srcId="{7B09C6F0-D421-4F40-AA5F-9052EB0C79AA}" destId="{DDF0C1BC-76F8-4753-A03C-231506572DC0}" srcOrd="0" destOrd="0" parTransId="{6CD60B07-8A94-4E46-81E6-43A945150931}" sibTransId="{ACC1D8F0-DB44-408D-A35A-55CD616F762E}"/>
    <dgm:cxn modelId="{871FA12B-DEE1-466B-B728-C002D3AA05DE}" type="presOf" srcId="{8117745F-703B-4733-85C7-D0F5E296B938}" destId="{A610B317-8E3C-42C0-BA24-3F916DCE140D}" srcOrd="0" destOrd="0" presId="urn:microsoft.com/office/officeart/2018/2/layout/IconVerticalSolidList"/>
    <dgm:cxn modelId="{A90AD352-46B7-4494-A3C6-29B6C70EAE38}" type="presOf" srcId="{DDF0C1BC-76F8-4753-A03C-231506572DC0}" destId="{5C832D92-F31A-45D0-98CE-FE61033A052D}" srcOrd="0" destOrd="0" presId="urn:microsoft.com/office/officeart/2018/2/layout/IconVerticalSolidList"/>
    <dgm:cxn modelId="{D7138B75-7A8F-4922-9E8D-0A7CCB963ABE}" type="presOf" srcId="{32D33809-1876-4CFA-8757-F7F74BC106BC}" destId="{9DB31C3F-9051-4DB4-B18A-EA1EB71EDA30}" srcOrd="0" destOrd="0" presId="urn:microsoft.com/office/officeart/2018/2/layout/IconVerticalSolidList"/>
    <dgm:cxn modelId="{EE8BC288-D5B1-4E42-A964-0B0ED7F4A349}" srcId="{7B09C6F0-D421-4F40-AA5F-9052EB0C79AA}" destId="{B563500D-0BD8-492D-93BB-FB84918023C7}" srcOrd="1" destOrd="0" parTransId="{2EA1A3EE-06BA-4AAE-95F7-3A6CDFC76074}" sibTransId="{82F18C60-E12B-4C39-AF5F-7D3BC74DA78D}"/>
    <dgm:cxn modelId="{A8710A9B-F869-45BE-BB4B-DB817DBE7B4A}" type="presOf" srcId="{B563500D-0BD8-492D-93BB-FB84918023C7}" destId="{1D866303-766D-4D92-841B-CA1353F63BDF}" srcOrd="0" destOrd="0" presId="urn:microsoft.com/office/officeart/2018/2/layout/IconVerticalSolidList"/>
    <dgm:cxn modelId="{16C8849B-9A79-4D9D-9DE5-4CF452AFD95C}" type="presOf" srcId="{7B09C6F0-D421-4F40-AA5F-9052EB0C79AA}" destId="{2B2FCFA1-39BE-473F-BA2D-6538E242B712}" srcOrd="0" destOrd="0" presId="urn:microsoft.com/office/officeart/2018/2/layout/IconVerticalSolidList"/>
    <dgm:cxn modelId="{160CB59D-6DAC-4387-9540-480B042AC1E2}" srcId="{7B09C6F0-D421-4F40-AA5F-9052EB0C79AA}" destId="{8117745F-703B-4733-85C7-D0F5E296B938}" srcOrd="3" destOrd="0" parTransId="{9AEAC1BC-3CCA-4754-B2CB-1CF20EA44496}" sibTransId="{08ECE52E-2410-404F-936C-39A9982EBDF3}"/>
    <dgm:cxn modelId="{BF5314A6-98CD-4D47-82A2-8C4BCC58EA9C}" srcId="{7B09C6F0-D421-4F40-AA5F-9052EB0C79AA}" destId="{32D33809-1876-4CFA-8757-F7F74BC106BC}" srcOrd="2" destOrd="0" parTransId="{38AB9EB2-DD06-4C13-ACA3-D76ECB98C8AE}" sibTransId="{6C8FEF04-3802-4081-A8A2-1DBE8EE2B7F6}"/>
    <dgm:cxn modelId="{AA95D79C-B583-4D53-AA2B-C4430F262E3E}" type="presParOf" srcId="{2B2FCFA1-39BE-473F-BA2D-6538E242B712}" destId="{EB18A9A6-0C9E-446F-ABDB-D9EA3FB2A4FC}" srcOrd="0" destOrd="0" presId="urn:microsoft.com/office/officeart/2018/2/layout/IconVerticalSolidList"/>
    <dgm:cxn modelId="{67CAE192-18DD-4017-A452-B9053B9C3C61}" type="presParOf" srcId="{EB18A9A6-0C9E-446F-ABDB-D9EA3FB2A4FC}" destId="{D47F8C14-77F7-4C75-B622-042A71485709}" srcOrd="0" destOrd="0" presId="urn:microsoft.com/office/officeart/2018/2/layout/IconVerticalSolidList"/>
    <dgm:cxn modelId="{63BED03A-1D29-423D-B17F-D211691B8E7E}" type="presParOf" srcId="{EB18A9A6-0C9E-446F-ABDB-D9EA3FB2A4FC}" destId="{056BDF5E-1D03-4511-A512-23B0900FFDC4}" srcOrd="1" destOrd="0" presId="urn:microsoft.com/office/officeart/2018/2/layout/IconVerticalSolidList"/>
    <dgm:cxn modelId="{19B6BC30-8671-4B46-AB31-2B1BB77BB8A9}" type="presParOf" srcId="{EB18A9A6-0C9E-446F-ABDB-D9EA3FB2A4FC}" destId="{DE20094C-F825-46E8-A515-3FB918A24930}" srcOrd="2" destOrd="0" presId="urn:microsoft.com/office/officeart/2018/2/layout/IconVerticalSolidList"/>
    <dgm:cxn modelId="{7E6BD2E7-0E77-415F-AB15-F3BB450F1967}" type="presParOf" srcId="{EB18A9A6-0C9E-446F-ABDB-D9EA3FB2A4FC}" destId="{5C832D92-F31A-45D0-98CE-FE61033A052D}" srcOrd="3" destOrd="0" presId="urn:microsoft.com/office/officeart/2018/2/layout/IconVerticalSolidList"/>
    <dgm:cxn modelId="{2B88359A-C7E9-40CA-B04C-91714876A0A3}" type="presParOf" srcId="{2B2FCFA1-39BE-473F-BA2D-6538E242B712}" destId="{46CAAC9A-7553-402D-9791-CBEB7EB5BBE9}" srcOrd="1" destOrd="0" presId="urn:microsoft.com/office/officeart/2018/2/layout/IconVerticalSolidList"/>
    <dgm:cxn modelId="{B498E9FC-379C-4B60-8BD6-F2C97446E820}" type="presParOf" srcId="{2B2FCFA1-39BE-473F-BA2D-6538E242B712}" destId="{70DCA4F0-8D4B-46D4-B09A-BCE55164E592}" srcOrd="2" destOrd="0" presId="urn:microsoft.com/office/officeart/2018/2/layout/IconVerticalSolidList"/>
    <dgm:cxn modelId="{B6F04068-6370-4237-BC4A-FBCB148055FD}" type="presParOf" srcId="{70DCA4F0-8D4B-46D4-B09A-BCE55164E592}" destId="{B327CCEB-C6E5-4229-9815-B4AD224AAFBE}" srcOrd="0" destOrd="0" presId="urn:microsoft.com/office/officeart/2018/2/layout/IconVerticalSolidList"/>
    <dgm:cxn modelId="{F9F62FD5-48C8-43FE-833F-7206D2DD578E}" type="presParOf" srcId="{70DCA4F0-8D4B-46D4-B09A-BCE55164E592}" destId="{34169D02-DF0D-4F1A-8F87-00619C01A779}" srcOrd="1" destOrd="0" presId="urn:microsoft.com/office/officeart/2018/2/layout/IconVerticalSolidList"/>
    <dgm:cxn modelId="{E979D2FC-1589-4D39-9707-6727A6361A5A}" type="presParOf" srcId="{70DCA4F0-8D4B-46D4-B09A-BCE55164E592}" destId="{20DB2B17-F3FA-4E5C-979C-55DF0424918C}" srcOrd="2" destOrd="0" presId="urn:microsoft.com/office/officeart/2018/2/layout/IconVerticalSolidList"/>
    <dgm:cxn modelId="{21BA4A30-B547-430D-AC7D-4C2E8DEA4FFE}" type="presParOf" srcId="{70DCA4F0-8D4B-46D4-B09A-BCE55164E592}" destId="{1D866303-766D-4D92-841B-CA1353F63BDF}" srcOrd="3" destOrd="0" presId="urn:microsoft.com/office/officeart/2018/2/layout/IconVerticalSolidList"/>
    <dgm:cxn modelId="{FA2747F9-1E73-4F36-9D06-624BDDCA2C30}" type="presParOf" srcId="{2B2FCFA1-39BE-473F-BA2D-6538E242B712}" destId="{64DFF581-3C43-4EC6-AA5C-8C212CF46141}" srcOrd="3" destOrd="0" presId="urn:microsoft.com/office/officeart/2018/2/layout/IconVerticalSolidList"/>
    <dgm:cxn modelId="{ADDB1DBF-D369-44D2-B29D-31D3130BCD47}" type="presParOf" srcId="{2B2FCFA1-39BE-473F-BA2D-6538E242B712}" destId="{BBCBEA52-E217-4BAF-B8E0-8D9FBB4249F0}" srcOrd="4" destOrd="0" presId="urn:microsoft.com/office/officeart/2018/2/layout/IconVerticalSolidList"/>
    <dgm:cxn modelId="{9EAD341E-DC37-4B3D-B251-5E6B4CE5B265}" type="presParOf" srcId="{BBCBEA52-E217-4BAF-B8E0-8D9FBB4249F0}" destId="{83D8057C-B7F7-4E34-B734-FF6376F2CDD8}" srcOrd="0" destOrd="0" presId="urn:microsoft.com/office/officeart/2018/2/layout/IconVerticalSolidList"/>
    <dgm:cxn modelId="{F1042FC3-08C2-48B8-AAFA-D259FFF317A4}" type="presParOf" srcId="{BBCBEA52-E217-4BAF-B8E0-8D9FBB4249F0}" destId="{66889AC3-6E49-4AE6-BDB7-3D2916D9E341}" srcOrd="1" destOrd="0" presId="urn:microsoft.com/office/officeart/2018/2/layout/IconVerticalSolidList"/>
    <dgm:cxn modelId="{42CA57C6-FEF3-405F-A7D4-20EC1E4CBD2D}" type="presParOf" srcId="{BBCBEA52-E217-4BAF-B8E0-8D9FBB4249F0}" destId="{6F370921-906A-40EE-B406-16E3D258C3F5}" srcOrd="2" destOrd="0" presId="urn:microsoft.com/office/officeart/2018/2/layout/IconVerticalSolidList"/>
    <dgm:cxn modelId="{BA53A909-92FC-47DF-A356-1850F4B167BD}" type="presParOf" srcId="{BBCBEA52-E217-4BAF-B8E0-8D9FBB4249F0}" destId="{9DB31C3F-9051-4DB4-B18A-EA1EB71EDA30}" srcOrd="3" destOrd="0" presId="urn:microsoft.com/office/officeart/2018/2/layout/IconVerticalSolidList"/>
    <dgm:cxn modelId="{7689428B-B5A1-4CF0-9EDB-0D9D9B022509}" type="presParOf" srcId="{2B2FCFA1-39BE-473F-BA2D-6538E242B712}" destId="{F4BC0EF6-EA2E-4C24-B34D-E1BA17AE7434}" srcOrd="5" destOrd="0" presId="urn:microsoft.com/office/officeart/2018/2/layout/IconVerticalSolidList"/>
    <dgm:cxn modelId="{9FFB440F-CF11-49B2-86D3-80E0ABFE371D}" type="presParOf" srcId="{2B2FCFA1-39BE-473F-BA2D-6538E242B712}" destId="{C5ED9E33-D75D-41F3-8910-CE2A30A6A376}" srcOrd="6" destOrd="0" presId="urn:microsoft.com/office/officeart/2018/2/layout/IconVerticalSolidList"/>
    <dgm:cxn modelId="{51B14CE0-3A1A-4403-A528-477CF9812122}" type="presParOf" srcId="{C5ED9E33-D75D-41F3-8910-CE2A30A6A376}" destId="{D4647CA1-DA62-4703-B910-3A2FAA8F0369}" srcOrd="0" destOrd="0" presId="urn:microsoft.com/office/officeart/2018/2/layout/IconVerticalSolidList"/>
    <dgm:cxn modelId="{1F81F907-D128-4BEF-92F6-3DDD6C2E3C21}" type="presParOf" srcId="{C5ED9E33-D75D-41F3-8910-CE2A30A6A376}" destId="{4AE3A1A3-1A01-44E6-A059-A16C5A942BCD}" srcOrd="1" destOrd="0" presId="urn:microsoft.com/office/officeart/2018/2/layout/IconVerticalSolidList"/>
    <dgm:cxn modelId="{EFB6B5E5-31F3-45DC-AC95-9D35DFD4C0B9}" type="presParOf" srcId="{C5ED9E33-D75D-41F3-8910-CE2A30A6A376}" destId="{48FC70D4-DADD-46CF-9EAB-EC8319602C91}" srcOrd="2" destOrd="0" presId="urn:microsoft.com/office/officeart/2018/2/layout/IconVerticalSolidList"/>
    <dgm:cxn modelId="{6F34A8AD-3015-48F4-A45A-BFD197B5B9D2}" type="presParOf" srcId="{C5ED9E33-D75D-41F3-8910-CE2A30A6A376}" destId="{A610B317-8E3C-42C0-BA24-3F916DCE140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D6133-F21A-0949-87D7-A55482D9FAC8}">
      <dsp:nvSpPr>
        <dsp:cNvPr id="0" name=""/>
        <dsp:cNvSpPr/>
      </dsp:nvSpPr>
      <dsp:spPr>
        <a:xfrm>
          <a:off x="0" y="0"/>
          <a:ext cx="503516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3A6AC1-9CD9-4F45-A5D1-68A9FA3AA83D}">
      <dsp:nvSpPr>
        <dsp:cNvPr id="0" name=""/>
        <dsp:cNvSpPr/>
      </dsp:nvSpPr>
      <dsp:spPr>
        <a:xfrm>
          <a:off x="0" y="0"/>
          <a:ext cx="5035164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Renewal – Spiritual revival through prayer and discipleship</a:t>
          </a:r>
        </a:p>
      </dsp:txBody>
      <dsp:txXfrm>
        <a:off x="0" y="0"/>
        <a:ext cx="5035164" cy="1029793"/>
      </dsp:txXfrm>
    </dsp:sp>
    <dsp:sp modelId="{08074F42-EF72-CA49-8D36-A28934965693}">
      <dsp:nvSpPr>
        <dsp:cNvPr id="0" name=""/>
        <dsp:cNvSpPr/>
      </dsp:nvSpPr>
      <dsp:spPr>
        <a:xfrm>
          <a:off x="0" y="1029792"/>
          <a:ext cx="503516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65FD61-EF2F-AF41-9961-DDF77565C03F}">
      <dsp:nvSpPr>
        <dsp:cNvPr id="0" name=""/>
        <dsp:cNvSpPr/>
      </dsp:nvSpPr>
      <dsp:spPr>
        <a:xfrm>
          <a:off x="0" y="1029793"/>
          <a:ext cx="5035164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Identity – Strengthening Adventist mission and values</a:t>
          </a:r>
        </a:p>
      </dsp:txBody>
      <dsp:txXfrm>
        <a:off x="0" y="1029793"/>
        <a:ext cx="5035164" cy="1029793"/>
      </dsp:txXfrm>
    </dsp:sp>
    <dsp:sp modelId="{40688C8D-1241-F14D-8740-EACA5FBEC2A6}">
      <dsp:nvSpPr>
        <dsp:cNvPr id="0" name=""/>
        <dsp:cNvSpPr/>
      </dsp:nvSpPr>
      <dsp:spPr>
        <a:xfrm>
          <a:off x="0" y="2059585"/>
          <a:ext cx="503516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0AB751-A6FB-E64E-B388-F15EA17198BE}">
      <dsp:nvSpPr>
        <dsp:cNvPr id="0" name=""/>
        <dsp:cNvSpPr/>
      </dsp:nvSpPr>
      <dsp:spPr>
        <a:xfrm>
          <a:off x="0" y="2059586"/>
          <a:ext cx="5035164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Service – Impacting communities through intentional ministry</a:t>
          </a:r>
        </a:p>
      </dsp:txBody>
      <dsp:txXfrm>
        <a:off x="0" y="2059586"/>
        <a:ext cx="5035164" cy="1029793"/>
      </dsp:txXfrm>
    </dsp:sp>
    <dsp:sp modelId="{7666B640-4458-8143-B51D-5B70A7E4036E}">
      <dsp:nvSpPr>
        <dsp:cNvPr id="0" name=""/>
        <dsp:cNvSpPr/>
      </dsp:nvSpPr>
      <dsp:spPr>
        <a:xfrm>
          <a:off x="0" y="3089378"/>
          <a:ext cx="503516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47E716-3CB3-2D4D-B545-E11607E40766}">
      <dsp:nvSpPr>
        <dsp:cNvPr id="0" name=""/>
        <dsp:cNvSpPr/>
      </dsp:nvSpPr>
      <dsp:spPr>
        <a:xfrm>
          <a:off x="0" y="3089379"/>
          <a:ext cx="5035164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Evangelism – Proclaiming Christ and preserving the harvest</a:t>
          </a:r>
        </a:p>
      </dsp:txBody>
      <dsp:txXfrm>
        <a:off x="0" y="3089379"/>
        <a:ext cx="5035164" cy="1029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B190F-FABC-4EDD-B5B2-3FCBC4A5F576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1A466-C34F-420A-8627-80ED5484749C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9E26D-BBF7-428C-84B2-B377E40982CF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Unified Intra-Union evangelistic framework</a:t>
          </a:r>
        </a:p>
      </dsp:txBody>
      <dsp:txXfrm>
        <a:off x="1844034" y="682"/>
        <a:ext cx="2839914" cy="1596566"/>
      </dsp:txXfrm>
    </dsp:sp>
    <dsp:sp modelId="{FA230A86-B67D-402A-AB61-4B2A59B13B2C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C6C20-55DA-4B05-8F24-949CD405061B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13FD5-B04E-428F-9DCA-04BF5DB18CDF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Five-phase evangelistic lifecycle</a:t>
          </a:r>
        </a:p>
      </dsp:txBody>
      <dsp:txXfrm>
        <a:off x="1844034" y="1996390"/>
        <a:ext cx="2839914" cy="1596566"/>
      </dsp:txXfrm>
    </dsp:sp>
    <dsp:sp modelId="{1BEB27EF-9554-4320-8356-A576BF3EA180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B69B54-CEF8-4CD7-B306-454AC44734A5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0F669-DB59-46D9-A90B-943AA859A8D0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Prayer-driven, data-informed, mission-focused</a:t>
          </a:r>
        </a:p>
      </dsp:txBody>
      <dsp:txXfrm>
        <a:off x="1844034" y="3992098"/>
        <a:ext cx="2839914" cy="15965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ECBD3-7A40-41F1-AC6A-04AE770DF947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C374A6-9C04-4699-A52C-8AD62FF215C4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105F7-0A8D-40C0-AFCB-E617287B51A0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Church Board &amp; Business Meeting Approval</a:t>
          </a:r>
        </a:p>
      </dsp:txBody>
      <dsp:txXfrm>
        <a:off x="1074268" y="4366"/>
        <a:ext cx="3609680" cy="930102"/>
      </dsp:txXfrm>
    </dsp:sp>
    <dsp:sp modelId="{73FADA57-2132-463D-A378-6BFF6694ED89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F5060-18A8-43D4-80D3-BDF6844465FA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C18E92-CEF8-4C25-8227-47E6EE676B8A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Evangelism Council and Lay Federation Activated</a:t>
          </a:r>
        </a:p>
      </dsp:txBody>
      <dsp:txXfrm>
        <a:off x="1074268" y="1166994"/>
        <a:ext cx="3609680" cy="930102"/>
      </dsp:txXfrm>
    </dsp:sp>
    <dsp:sp modelId="{DD2F2387-CE06-46CB-A469-7778AD392DFD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A747D-804E-4EC0-8871-097B277E6BF7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96324-621E-4E8A-957C-888017A6FA3F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Campaign launched six months in advance</a:t>
          </a:r>
        </a:p>
      </dsp:txBody>
      <dsp:txXfrm>
        <a:off x="1074268" y="2329622"/>
        <a:ext cx="3609680" cy="930102"/>
      </dsp:txXfrm>
    </dsp:sp>
    <dsp:sp modelId="{247C7B9D-FF65-4CA8-9CB1-E3F6D234E8F3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A38F5-9D9F-4D7F-B74D-169308D3C11E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F0E3D-61CB-47D8-8CD2-8DA49854AAA3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Sustained Revival, Prayer and Fasting Initiatives </a:t>
          </a:r>
        </a:p>
      </dsp:txBody>
      <dsp:txXfrm>
        <a:off x="1074268" y="3492250"/>
        <a:ext cx="3609680" cy="930102"/>
      </dsp:txXfrm>
    </dsp:sp>
    <dsp:sp modelId="{2111BA4F-CDE1-4424-8AE9-4564B6566CF0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639D42-E2D3-4C26-908F-500689CF0F3F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79D74-E546-493A-9B5A-9ED5F1BF65FD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Evangelistic emphasis across all church services</a:t>
          </a:r>
        </a:p>
      </dsp:txBody>
      <dsp:txXfrm>
        <a:off x="1074268" y="4654878"/>
        <a:ext cx="3609680" cy="930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9F6AA-45CE-4457-941F-2344FD09424B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671B20-BE9C-464B-8FC2-A8B93E4CCAC0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10092-2247-4738-9C04-ABAC8E05F1DB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Small Groups for Bible Studies</a:t>
          </a:r>
        </a:p>
      </dsp:txBody>
      <dsp:txXfrm>
        <a:off x="1074268" y="4366"/>
        <a:ext cx="3609680" cy="930102"/>
      </dsp:txXfrm>
    </dsp:sp>
    <dsp:sp modelId="{1C9DE3C8-94D4-4454-AF2D-7A38EB34CCE9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E46287-0E94-4CF5-A955-29C9A67C39FF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49CC4-F3D5-4AAE-B659-3C42C60DBE8A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Church zoned with trained Zonal Leaders</a:t>
          </a:r>
        </a:p>
      </dsp:txBody>
      <dsp:txXfrm>
        <a:off x="1074268" y="1166994"/>
        <a:ext cx="3609680" cy="930102"/>
      </dsp:txXfrm>
    </dsp:sp>
    <dsp:sp modelId="{90636A39-3C08-42BF-BBB0-3741FBCAD567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F45270-47D1-4553-92AD-507A9CF248C2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D9650-5ABC-4CAF-98DB-762471AEECBA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All departments engaged</a:t>
          </a:r>
        </a:p>
      </dsp:txBody>
      <dsp:txXfrm>
        <a:off x="1074268" y="2329622"/>
        <a:ext cx="3609680" cy="930102"/>
      </dsp:txXfrm>
    </dsp:sp>
    <dsp:sp modelId="{E2179F43-FE1D-413E-A194-19D5F9FD49C8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4AD69-C459-4A9C-AE00-B3EA8111FBF7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7F54F-8762-4D59-AE4F-4D1BF3C5B697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Church-wide discipleship training</a:t>
          </a:r>
        </a:p>
      </dsp:txBody>
      <dsp:txXfrm>
        <a:off x="1074268" y="3492250"/>
        <a:ext cx="3609680" cy="930102"/>
      </dsp:txXfrm>
    </dsp:sp>
    <dsp:sp modelId="{6C7D7556-4B4B-44DF-AF55-3501F346A720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F0B18-8192-4D0B-9362-EB1568AEB14F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606B6B-3D5E-4F2C-94B2-B79C868A6F6C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Reporting and accountability systems</a:t>
          </a:r>
        </a:p>
      </dsp:txBody>
      <dsp:txXfrm>
        <a:off x="1074268" y="4654878"/>
        <a:ext cx="3609680" cy="9301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5DF23-033E-7541-B825-A2D84D424038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C59C9B-45BC-C349-B1FC-434A5DB8CC86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Community demographic assessment</a:t>
          </a:r>
        </a:p>
      </dsp:txBody>
      <dsp:txXfrm>
        <a:off x="0" y="675"/>
        <a:ext cx="5175384" cy="1106957"/>
      </dsp:txXfrm>
    </dsp:sp>
    <dsp:sp modelId="{8583BE80-9180-ED4B-8C07-FADCEE041A6A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ECF68-DD09-2B45-8E83-5A2E8952DD43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Prospect Registry (3 prospects per member)</a:t>
          </a:r>
        </a:p>
      </dsp:txBody>
      <dsp:txXfrm>
        <a:off x="0" y="1107633"/>
        <a:ext cx="5175384" cy="1106957"/>
      </dsp:txXfrm>
    </dsp:sp>
    <dsp:sp modelId="{18F33553-CF7B-F64F-AACF-026226F8695C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3E454-9D78-454D-835D-472546AB5BAB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Bible studies six months prior</a:t>
          </a:r>
        </a:p>
      </dsp:txBody>
      <dsp:txXfrm>
        <a:off x="0" y="2214591"/>
        <a:ext cx="5175384" cy="1106957"/>
      </dsp:txXfrm>
    </dsp:sp>
    <dsp:sp modelId="{64CC1722-BB23-544C-9592-1C4C0A842D97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2">
            <a:hueOff val="3511140"/>
            <a:satOff val="-4379"/>
            <a:lumOff val="1030"/>
            <a:alphaOff val="0"/>
          </a:schemeClr>
        </a:solidFill>
        <a:ln w="25400" cap="flat" cmpd="sng" algn="ctr">
          <a:solidFill>
            <a:schemeClr val="accent2">
              <a:hueOff val="3511140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891BE-7AA8-E649-ACA8-CA56D7C4F671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Community impact initiatives</a:t>
          </a:r>
        </a:p>
      </dsp:txBody>
      <dsp:txXfrm>
        <a:off x="0" y="3321549"/>
        <a:ext cx="5175384" cy="1106957"/>
      </dsp:txXfrm>
    </dsp:sp>
    <dsp:sp modelId="{3AAD1F92-A101-FE45-8363-47CBE37D74A8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5759D-9D9D-4347-98C9-2559126BE979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Engage Bible Instructors and Medical Missionaries</a:t>
          </a:r>
        </a:p>
      </dsp:txBody>
      <dsp:txXfrm>
        <a:off x="0" y="4428507"/>
        <a:ext cx="5175384" cy="11069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216CA-5666-44B9-AAAB-1593E2003D0F}">
      <dsp:nvSpPr>
        <dsp:cNvPr id="0" name=""/>
        <dsp:cNvSpPr/>
      </dsp:nvSpPr>
      <dsp:spPr>
        <a:xfrm>
          <a:off x="0" y="4170"/>
          <a:ext cx="4988440" cy="8884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2D790-395F-4EB3-977A-FFA54688E661}">
      <dsp:nvSpPr>
        <dsp:cNvPr id="0" name=""/>
        <dsp:cNvSpPr/>
      </dsp:nvSpPr>
      <dsp:spPr>
        <a:xfrm>
          <a:off x="268742" y="204061"/>
          <a:ext cx="488622" cy="4886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05F3C-F4B3-4229-ACF3-AE63339B4D1E}">
      <dsp:nvSpPr>
        <dsp:cNvPr id="0" name=""/>
        <dsp:cNvSpPr/>
      </dsp:nvSpPr>
      <dsp:spPr>
        <a:xfrm>
          <a:off x="1026106" y="4170"/>
          <a:ext cx="3962333" cy="888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23" tIns="94023" rIns="94023" bIns="94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Punctual nightly meetings</a:t>
          </a:r>
        </a:p>
      </dsp:txBody>
      <dsp:txXfrm>
        <a:off x="1026106" y="4170"/>
        <a:ext cx="3962333" cy="888403"/>
      </dsp:txXfrm>
    </dsp:sp>
    <dsp:sp modelId="{3167FA78-1EF5-48FD-95F6-B63930888B3D}">
      <dsp:nvSpPr>
        <dsp:cNvPr id="0" name=""/>
        <dsp:cNvSpPr/>
      </dsp:nvSpPr>
      <dsp:spPr>
        <a:xfrm>
          <a:off x="0" y="1114675"/>
          <a:ext cx="4988440" cy="8884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570A3D-AC06-43B5-9721-C352ED1AB8B6}">
      <dsp:nvSpPr>
        <dsp:cNvPr id="0" name=""/>
        <dsp:cNvSpPr/>
      </dsp:nvSpPr>
      <dsp:spPr>
        <a:xfrm>
          <a:off x="268742" y="1314566"/>
          <a:ext cx="488622" cy="4886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8E6694-DC23-4F0F-AE27-3D8A8871C0FD}">
      <dsp:nvSpPr>
        <dsp:cNvPr id="0" name=""/>
        <dsp:cNvSpPr/>
      </dsp:nvSpPr>
      <dsp:spPr>
        <a:xfrm>
          <a:off x="1026106" y="1114675"/>
          <a:ext cx="3962333" cy="888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23" tIns="94023" rIns="94023" bIns="94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Rich music and active Prayer Teams</a:t>
          </a:r>
        </a:p>
      </dsp:txBody>
      <dsp:txXfrm>
        <a:off x="1026106" y="1114675"/>
        <a:ext cx="3962333" cy="888403"/>
      </dsp:txXfrm>
    </dsp:sp>
    <dsp:sp modelId="{811211ED-D484-4118-A6BC-43F701A13855}">
      <dsp:nvSpPr>
        <dsp:cNvPr id="0" name=""/>
        <dsp:cNvSpPr/>
      </dsp:nvSpPr>
      <dsp:spPr>
        <a:xfrm>
          <a:off x="0" y="2225180"/>
          <a:ext cx="4988440" cy="8884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F1A3E-5434-42C3-B4AB-39F15C0BF09B}">
      <dsp:nvSpPr>
        <dsp:cNvPr id="0" name=""/>
        <dsp:cNvSpPr/>
      </dsp:nvSpPr>
      <dsp:spPr>
        <a:xfrm>
          <a:off x="268742" y="2425070"/>
          <a:ext cx="488622" cy="4886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4DB4E-547F-4884-9B7B-BE9E46EF43B4}">
      <dsp:nvSpPr>
        <dsp:cNvPr id="0" name=""/>
        <dsp:cNvSpPr/>
      </dsp:nvSpPr>
      <dsp:spPr>
        <a:xfrm>
          <a:off x="1026106" y="2225180"/>
          <a:ext cx="3962333" cy="888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23" tIns="94023" rIns="94023" bIns="94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45m-1h powerful preaching and appeal</a:t>
          </a:r>
        </a:p>
      </dsp:txBody>
      <dsp:txXfrm>
        <a:off x="1026106" y="2225180"/>
        <a:ext cx="3962333" cy="888403"/>
      </dsp:txXfrm>
    </dsp:sp>
    <dsp:sp modelId="{0D7B152D-D498-4D43-A6E7-56D38062D164}">
      <dsp:nvSpPr>
        <dsp:cNvPr id="0" name=""/>
        <dsp:cNvSpPr/>
      </dsp:nvSpPr>
      <dsp:spPr>
        <a:xfrm>
          <a:off x="0" y="3335684"/>
          <a:ext cx="4988440" cy="8884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F10667-90F4-4916-922A-670E17BA31C3}">
      <dsp:nvSpPr>
        <dsp:cNvPr id="0" name=""/>
        <dsp:cNvSpPr/>
      </dsp:nvSpPr>
      <dsp:spPr>
        <a:xfrm>
          <a:off x="268742" y="3535575"/>
          <a:ext cx="488622" cy="48862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605CC-7C9A-494B-8FFD-15283600DE3B}">
      <dsp:nvSpPr>
        <dsp:cNvPr id="0" name=""/>
        <dsp:cNvSpPr/>
      </dsp:nvSpPr>
      <dsp:spPr>
        <a:xfrm>
          <a:off x="1026106" y="3335684"/>
          <a:ext cx="3962333" cy="888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23" tIns="94023" rIns="94023" bIns="94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Periodic evaluation and reporting</a:t>
          </a:r>
        </a:p>
      </dsp:txBody>
      <dsp:txXfrm>
        <a:off x="1026106" y="3335684"/>
        <a:ext cx="3962333" cy="888403"/>
      </dsp:txXfrm>
    </dsp:sp>
    <dsp:sp modelId="{8D4BC5BC-41AE-4E1A-9CF1-C403F8F2B5D1}">
      <dsp:nvSpPr>
        <dsp:cNvPr id="0" name=""/>
        <dsp:cNvSpPr/>
      </dsp:nvSpPr>
      <dsp:spPr>
        <a:xfrm>
          <a:off x="0" y="4446189"/>
          <a:ext cx="4988440" cy="8884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80A14-D982-41D5-8A28-745DF0DDA410}">
      <dsp:nvSpPr>
        <dsp:cNvPr id="0" name=""/>
        <dsp:cNvSpPr/>
      </dsp:nvSpPr>
      <dsp:spPr>
        <a:xfrm>
          <a:off x="268742" y="4646080"/>
          <a:ext cx="488622" cy="48862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80BCE-633E-413D-993F-165E8435CB94}">
      <dsp:nvSpPr>
        <dsp:cNvPr id="0" name=""/>
        <dsp:cNvSpPr/>
      </dsp:nvSpPr>
      <dsp:spPr>
        <a:xfrm>
          <a:off x="904066" y="4450360"/>
          <a:ext cx="3962333" cy="888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23" tIns="94023" rIns="94023" bIns="94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 Daily Bible Instructors meeting &amp; intense Bible Studies  </a:t>
          </a:r>
        </a:p>
      </dsp:txBody>
      <dsp:txXfrm>
        <a:off x="904066" y="4450360"/>
        <a:ext cx="3962333" cy="8884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B6FC3-B3BE-47A0-A1C2-2FC86C28E658}">
      <dsp:nvSpPr>
        <dsp:cNvPr id="0" name=""/>
        <dsp:cNvSpPr/>
      </dsp:nvSpPr>
      <dsp:spPr>
        <a:xfrm>
          <a:off x="0" y="2215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CE9174-DF6F-471C-9BA1-8DE10D494C63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69209-3F67-4265-8268-357383FCF1AB}">
      <dsp:nvSpPr>
        <dsp:cNvPr id="0" name=""/>
        <dsp:cNvSpPr/>
      </dsp:nvSpPr>
      <dsp:spPr>
        <a:xfrm>
          <a:off x="1297085" y="2215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New Members Reception and Mentorship</a:t>
          </a:r>
        </a:p>
      </dsp:txBody>
      <dsp:txXfrm>
        <a:off x="1297085" y="2215"/>
        <a:ext cx="3691354" cy="1123017"/>
      </dsp:txXfrm>
    </dsp:sp>
    <dsp:sp modelId="{1A205C49-14C7-45CA-BFA4-8A46C2ADC8EA}">
      <dsp:nvSpPr>
        <dsp:cNvPr id="0" name=""/>
        <dsp:cNvSpPr/>
      </dsp:nvSpPr>
      <dsp:spPr>
        <a:xfrm>
          <a:off x="0" y="1405987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7034C2-D729-485A-AE9F-CD877D7C3EE0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FF921-922E-498E-8693-ED10BA41C323}">
      <dsp:nvSpPr>
        <dsp:cNvPr id="0" name=""/>
        <dsp:cNvSpPr/>
      </dsp:nvSpPr>
      <dsp:spPr>
        <a:xfrm>
          <a:off x="1297085" y="1405987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Bible Classes and Prayer Partners</a:t>
          </a:r>
        </a:p>
      </dsp:txBody>
      <dsp:txXfrm>
        <a:off x="1297085" y="1405987"/>
        <a:ext cx="3691354" cy="1123017"/>
      </dsp:txXfrm>
    </dsp:sp>
    <dsp:sp modelId="{9A8467EF-741A-416B-8C40-27730905956F}">
      <dsp:nvSpPr>
        <dsp:cNvPr id="0" name=""/>
        <dsp:cNvSpPr/>
      </dsp:nvSpPr>
      <dsp:spPr>
        <a:xfrm>
          <a:off x="0" y="2809759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02529E-85AB-483B-88AA-216BC512E1AF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8D07D-C38A-4D91-9BA4-0AE6AD5AD869}">
      <dsp:nvSpPr>
        <dsp:cNvPr id="0" name=""/>
        <dsp:cNvSpPr/>
      </dsp:nvSpPr>
      <dsp:spPr>
        <a:xfrm>
          <a:off x="1297085" y="2809759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Social integration and outreach</a:t>
          </a:r>
        </a:p>
      </dsp:txBody>
      <dsp:txXfrm>
        <a:off x="1297085" y="2809759"/>
        <a:ext cx="3691354" cy="1123017"/>
      </dsp:txXfrm>
    </dsp:sp>
    <dsp:sp modelId="{A3D7702A-22B4-473E-B21A-EA18E2C3638B}">
      <dsp:nvSpPr>
        <dsp:cNvPr id="0" name=""/>
        <dsp:cNvSpPr/>
      </dsp:nvSpPr>
      <dsp:spPr>
        <a:xfrm>
          <a:off x="0" y="4213530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C87712-075B-4215-A4AB-A197F4A2BC74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0CDA8-99FB-43F6-9D9A-9E8CFDA3524F}">
      <dsp:nvSpPr>
        <dsp:cNvPr id="0" name=""/>
        <dsp:cNvSpPr/>
      </dsp:nvSpPr>
      <dsp:spPr>
        <a:xfrm>
          <a:off x="1297085" y="4213530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Spiritual gifts identification</a:t>
          </a:r>
        </a:p>
      </dsp:txBody>
      <dsp:txXfrm>
        <a:off x="1297085" y="4213530"/>
        <a:ext cx="3691354" cy="11230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F8C14-77F7-4C75-B622-042A71485709}">
      <dsp:nvSpPr>
        <dsp:cNvPr id="0" name=""/>
        <dsp:cNvSpPr/>
      </dsp:nvSpPr>
      <dsp:spPr>
        <a:xfrm>
          <a:off x="0" y="2215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BDF5E-1D03-4511-A512-23B0900FFDC4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832D92-F31A-45D0-98CE-FE61033A052D}">
      <dsp:nvSpPr>
        <dsp:cNvPr id="0" name=""/>
        <dsp:cNvSpPr/>
      </dsp:nvSpPr>
      <dsp:spPr>
        <a:xfrm>
          <a:off x="1297085" y="2215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3 prospects per member</a:t>
          </a:r>
        </a:p>
      </dsp:txBody>
      <dsp:txXfrm>
        <a:off x="1297085" y="2215"/>
        <a:ext cx="3691354" cy="1123017"/>
      </dsp:txXfrm>
    </dsp:sp>
    <dsp:sp modelId="{B327CCEB-C6E5-4229-9815-B4AD224AAFBE}">
      <dsp:nvSpPr>
        <dsp:cNvPr id="0" name=""/>
        <dsp:cNvSpPr/>
      </dsp:nvSpPr>
      <dsp:spPr>
        <a:xfrm>
          <a:off x="0" y="1405987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69D02-DF0D-4F1A-8F87-00619C01A779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866303-766D-4D92-841B-CA1353F63BDF}">
      <dsp:nvSpPr>
        <dsp:cNvPr id="0" name=""/>
        <dsp:cNvSpPr/>
      </dsp:nvSpPr>
      <dsp:spPr>
        <a:xfrm>
          <a:off x="1297085" y="1405987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60% prospects in Bible studies</a:t>
          </a:r>
        </a:p>
      </dsp:txBody>
      <dsp:txXfrm>
        <a:off x="1297085" y="1405987"/>
        <a:ext cx="3691354" cy="1123017"/>
      </dsp:txXfrm>
    </dsp:sp>
    <dsp:sp modelId="{83D8057C-B7F7-4E34-B734-FF6376F2CDD8}">
      <dsp:nvSpPr>
        <dsp:cNvPr id="0" name=""/>
        <dsp:cNvSpPr/>
      </dsp:nvSpPr>
      <dsp:spPr>
        <a:xfrm>
          <a:off x="0" y="2809759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89AC3-6E49-4AE6-BDB7-3D2916D9E341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B31C3F-9051-4DB4-B18A-EA1EB71EDA30}">
      <dsp:nvSpPr>
        <dsp:cNvPr id="0" name=""/>
        <dsp:cNvSpPr/>
      </dsp:nvSpPr>
      <dsp:spPr>
        <a:xfrm>
          <a:off x="1297085" y="2809759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85–90% retention rate</a:t>
          </a:r>
        </a:p>
      </dsp:txBody>
      <dsp:txXfrm>
        <a:off x="1297085" y="2809759"/>
        <a:ext cx="3691354" cy="1123017"/>
      </dsp:txXfrm>
    </dsp:sp>
    <dsp:sp modelId="{D4647CA1-DA62-4703-B910-3A2FAA8F0369}">
      <dsp:nvSpPr>
        <dsp:cNvPr id="0" name=""/>
        <dsp:cNvSpPr/>
      </dsp:nvSpPr>
      <dsp:spPr>
        <a:xfrm>
          <a:off x="0" y="4213530"/>
          <a:ext cx="4988440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3A1A3-1A01-44E6-A059-A16C5A942BCD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0B317-8E3C-42C0-BA24-3F916DCE140D}">
      <dsp:nvSpPr>
        <dsp:cNvPr id="0" name=""/>
        <dsp:cNvSpPr/>
      </dsp:nvSpPr>
      <dsp:spPr>
        <a:xfrm>
          <a:off x="1297085" y="4213530"/>
          <a:ext cx="369135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80% new members active in ministry</a:t>
          </a:r>
        </a:p>
      </dsp:txBody>
      <dsp:txXfrm>
        <a:off x="1297085" y="4213530"/>
        <a:ext cx="3691354" cy="1123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143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27380" y="1289298"/>
            <a:ext cx="85166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600" b="1">
                <a:solidFill>
                  <a:srgbClr val="14325A"/>
                </a:solidFill>
              </a:defRPr>
            </a:pPr>
            <a:r>
              <a:rPr dirty="0">
                <a:solidFill>
                  <a:srgbClr val="002060"/>
                </a:solidFill>
              </a:rPr>
              <a:t>Intra-Union Evangelistic Campaign</a:t>
            </a:r>
          </a:p>
          <a:p>
            <a:pPr algn="ctr">
              <a:defRPr sz="3000">
                <a:solidFill>
                  <a:srgbClr val="5A5A5A"/>
                </a:solidFill>
              </a:defRPr>
            </a:pPr>
            <a:r>
              <a:rPr sz="4400" b="1" dirty="0">
                <a:solidFill>
                  <a:srgbClr val="002060"/>
                </a:solidFill>
              </a:rPr>
              <a:t>Countdown Activities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" y="3474720"/>
            <a:ext cx="2743200" cy="73152"/>
          </a:xfrm>
          <a:prstGeom prst="rect">
            <a:avLst/>
          </a:prstGeom>
          <a:solidFill>
            <a:srgbClr val="C8A0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97280" y="3840480"/>
            <a:ext cx="4947124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/>
            </a:pPr>
            <a:r>
              <a:rPr dirty="0">
                <a:solidFill>
                  <a:srgbClr val="002060"/>
                </a:solidFill>
              </a:rPr>
              <a:t>Personal Ministries Department – ATCU</a:t>
            </a:r>
          </a:p>
          <a:p>
            <a:pPr>
              <a:defRPr sz="2000"/>
            </a:pPr>
            <a:r>
              <a:rPr dirty="0"/>
              <a:t>Presenter: Pastor Kevin Danvers</a:t>
            </a:r>
          </a:p>
          <a:p>
            <a:pPr>
              <a:defRPr sz="2600" b="1">
                <a:solidFill>
                  <a:srgbClr val="14325A"/>
                </a:solidFill>
              </a:defRPr>
            </a:pPr>
            <a:r>
              <a:rPr dirty="0"/>
              <a:t>RISE (2026–2030)</a:t>
            </a:r>
          </a:p>
          <a:p>
            <a:pPr>
              <a:defRPr sz="2200"/>
            </a:pPr>
            <a:r>
              <a:rPr dirty="0"/>
              <a:t>Renewal • Identity • Service • Evangelism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5394960"/>
            <a:ext cx="690285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14325A"/>
                </a:solidFill>
              </a:defRPr>
            </a:pPr>
            <a:r>
              <a:rPr dirty="0"/>
              <a:t>Preparing the Church. Reaching the Community. </a:t>
            </a:r>
            <a:endParaRPr lang="en-US" dirty="0"/>
          </a:p>
          <a:p>
            <a:pPr>
              <a:defRPr sz="2600" b="1">
                <a:solidFill>
                  <a:srgbClr val="14325A"/>
                </a:solidFill>
              </a:defRPr>
            </a:pPr>
            <a:r>
              <a:rPr dirty="0"/>
              <a:t>Preserving the Harvest.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1636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097280" y="1097280"/>
            <a:ext cx="96012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16365C"/>
                </a:solidFill>
              </a:defRPr>
            </a:pPr>
            <a:r>
              <a:t>Conclusion: The Call to RISE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377440"/>
            <a:ext cx="765642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/>
            </a:pPr>
            <a:r>
              <a:rPr dirty="0"/>
              <a:t>This Intra-Union Evangelistic Campaign calls every field, every church, and every member to united action.</a:t>
            </a:r>
          </a:p>
          <a:p>
            <a:pPr>
              <a:defRPr sz="2200"/>
            </a:pPr>
            <a:r>
              <a:rPr dirty="0"/>
              <a:t>RISE is not a program — it is a movement of spiritual renewal, clear identity, intentional service, and focused evangelism.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79" y="4252615"/>
            <a:ext cx="7656427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6365C"/>
                </a:solidFill>
              </a:defRPr>
            </a:pPr>
            <a:r>
              <a:rPr dirty="0"/>
              <a:t>Renew the Church • Affirm Our Identity • Serve the Community • Evangelize with Power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5760720"/>
            <a:ext cx="9601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C8A03C"/>
                </a:solidFill>
              </a:defRPr>
            </a:pPr>
            <a:r>
              <a:t>Now is the time to RISE — together.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369" y="238539"/>
            <a:ext cx="8263890" cy="1434415"/>
          </a:xfrm>
        </p:spPr>
        <p:txBody>
          <a:bodyPr anchor="b">
            <a:normAutofit/>
          </a:bodyPr>
          <a:lstStyle/>
          <a:p>
            <a:pPr>
              <a:defRPr sz="3400" b="1">
                <a:solidFill>
                  <a:srgbClr val="1E4A7A"/>
                </a:solidFill>
              </a:defRPr>
            </a:pPr>
            <a:r>
              <a:rPr lang="en-GB" sz="4700"/>
              <a:t>RISE Strategic Theme</a:t>
            </a:r>
          </a:p>
        </p:txBody>
      </p:sp>
      <p:sp>
        <p:nvSpPr>
          <p:cNvPr id="2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681544"/>
            <a:ext cx="8229600" cy="18288"/>
          </a:xfrm>
          <a:custGeom>
            <a:avLst/>
            <a:gdLst>
              <a:gd name="csX0" fmla="*/ 0 w 8229600"/>
              <a:gd name="csY0" fmla="*/ 0 h 18288"/>
              <a:gd name="csX1" fmla="*/ 521208 w 8229600"/>
              <a:gd name="csY1" fmla="*/ 0 h 18288"/>
              <a:gd name="csX2" fmla="*/ 1371600 w 8229600"/>
              <a:gd name="csY2" fmla="*/ 0 h 18288"/>
              <a:gd name="csX3" fmla="*/ 2221992 w 8229600"/>
              <a:gd name="csY3" fmla="*/ 0 h 18288"/>
              <a:gd name="csX4" fmla="*/ 3072384 w 8229600"/>
              <a:gd name="csY4" fmla="*/ 0 h 18288"/>
              <a:gd name="csX5" fmla="*/ 3511296 w 8229600"/>
              <a:gd name="csY5" fmla="*/ 0 h 18288"/>
              <a:gd name="csX6" fmla="*/ 4114800 w 8229600"/>
              <a:gd name="csY6" fmla="*/ 0 h 18288"/>
              <a:gd name="csX7" fmla="*/ 4553712 w 8229600"/>
              <a:gd name="csY7" fmla="*/ 0 h 18288"/>
              <a:gd name="csX8" fmla="*/ 5239512 w 8229600"/>
              <a:gd name="csY8" fmla="*/ 0 h 18288"/>
              <a:gd name="csX9" fmla="*/ 5843016 w 8229600"/>
              <a:gd name="csY9" fmla="*/ 0 h 18288"/>
              <a:gd name="csX10" fmla="*/ 6611112 w 8229600"/>
              <a:gd name="csY10" fmla="*/ 0 h 18288"/>
              <a:gd name="csX11" fmla="*/ 7461504 w 8229600"/>
              <a:gd name="csY11" fmla="*/ 0 h 18288"/>
              <a:gd name="csX12" fmla="*/ 8229600 w 8229600"/>
              <a:gd name="csY12" fmla="*/ 0 h 18288"/>
              <a:gd name="csX13" fmla="*/ 8229600 w 8229600"/>
              <a:gd name="csY13" fmla="*/ 18288 h 18288"/>
              <a:gd name="csX14" fmla="*/ 7461504 w 8229600"/>
              <a:gd name="csY14" fmla="*/ 18288 h 18288"/>
              <a:gd name="csX15" fmla="*/ 6940296 w 8229600"/>
              <a:gd name="csY15" fmla="*/ 18288 h 18288"/>
              <a:gd name="csX16" fmla="*/ 6419088 w 8229600"/>
              <a:gd name="csY16" fmla="*/ 18288 h 18288"/>
              <a:gd name="csX17" fmla="*/ 5650992 w 8229600"/>
              <a:gd name="csY17" fmla="*/ 18288 h 18288"/>
              <a:gd name="csX18" fmla="*/ 5129784 w 8229600"/>
              <a:gd name="csY18" fmla="*/ 18288 h 18288"/>
              <a:gd name="csX19" fmla="*/ 4690872 w 8229600"/>
              <a:gd name="csY19" fmla="*/ 18288 h 18288"/>
              <a:gd name="csX20" fmla="*/ 4087368 w 8229600"/>
              <a:gd name="csY20" fmla="*/ 18288 h 18288"/>
              <a:gd name="csX21" fmla="*/ 3401568 w 8229600"/>
              <a:gd name="csY21" fmla="*/ 18288 h 18288"/>
              <a:gd name="csX22" fmla="*/ 2798064 w 8229600"/>
              <a:gd name="csY22" fmla="*/ 18288 h 18288"/>
              <a:gd name="csX23" fmla="*/ 2276856 w 8229600"/>
              <a:gd name="csY23" fmla="*/ 18288 h 18288"/>
              <a:gd name="csX24" fmla="*/ 1426464 w 8229600"/>
              <a:gd name="csY24" fmla="*/ 18288 h 18288"/>
              <a:gd name="csX25" fmla="*/ 740664 w 8229600"/>
              <a:gd name="csY25" fmla="*/ 18288 h 18288"/>
              <a:gd name="csX26" fmla="*/ 0 w 8229600"/>
              <a:gd name="csY26" fmla="*/ 18288 h 18288"/>
              <a:gd name="csX27" fmla="*/ 0 w 8229600"/>
              <a:gd name="csY2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8229600" h="18288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8940" y="5812"/>
                  <a:pt x="8229447" y="9773"/>
                  <a:pt x="8229600" y="18288"/>
                </a:cubicBezTo>
                <a:cubicBezTo>
                  <a:pt x="7940706" y="-9293"/>
                  <a:pt x="7792584" y="-16009"/>
                  <a:pt x="7461504" y="18288"/>
                </a:cubicBezTo>
                <a:cubicBezTo>
                  <a:pt x="7130424" y="52585"/>
                  <a:pt x="7080072" y="43845"/>
                  <a:pt x="6940296" y="18288"/>
                </a:cubicBezTo>
                <a:cubicBezTo>
                  <a:pt x="6800520" y="-7269"/>
                  <a:pt x="6672872" y="26671"/>
                  <a:pt x="6419088" y="18288"/>
                </a:cubicBezTo>
                <a:cubicBezTo>
                  <a:pt x="6165304" y="9905"/>
                  <a:pt x="5869721" y="4987"/>
                  <a:pt x="5650992" y="18288"/>
                </a:cubicBezTo>
                <a:cubicBezTo>
                  <a:pt x="5432263" y="31589"/>
                  <a:pt x="5308310" y="3023"/>
                  <a:pt x="5129784" y="18288"/>
                </a:cubicBezTo>
                <a:cubicBezTo>
                  <a:pt x="4951258" y="33553"/>
                  <a:pt x="4799696" y="15357"/>
                  <a:pt x="4690872" y="18288"/>
                </a:cubicBezTo>
                <a:cubicBezTo>
                  <a:pt x="4582048" y="21219"/>
                  <a:pt x="4311124" y="-7836"/>
                  <a:pt x="4087368" y="18288"/>
                </a:cubicBezTo>
                <a:cubicBezTo>
                  <a:pt x="3863612" y="44412"/>
                  <a:pt x="3730288" y="13374"/>
                  <a:pt x="3401568" y="18288"/>
                </a:cubicBezTo>
                <a:cubicBezTo>
                  <a:pt x="3072848" y="23202"/>
                  <a:pt x="3020684" y="32425"/>
                  <a:pt x="2798064" y="18288"/>
                </a:cubicBezTo>
                <a:cubicBezTo>
                  <a:pt x="2575444" y="4151"/>
                  <a:pt x="2440915" y="-7352"/>
                  <a:pt x="2276856" y="18288"/>
                </a:cubicBezTo>
                <a:cubicBezTo>
                  <a:pt x="2112797" y="43928"/>
                  <a:pt x="1726502" y="-9560"/>
                  <a:pt x="1426464" y="18288"/>
                </a:cubicBezTo>
                <a:cubicBezTo>
                  <a:pt x="1126426" y="46136"/>
                  <a:pt x="992925" y="21016"/>
                  <a:pt x="740664" y="18288"/>
                </a:cubicBezTo>
                <a:cubicBezTo>
                  <a:pt x="488403" y="15560"/>
                  <a:pt x="195650" y="-16061"/>
                  <a:pt x="0" y="18288"/>
                </a:cubicBezTo>
                <a:cubicBezTo>
                  <a:pt x="348" y="9455"/>
                  <a:pt x="654" y="3983"/>
                  <a:pt x="0" y="0"/>
                </a:cubicBezTo>
                <a:close/>
              </a:path>
              <a:path w="8229600" h="18288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30508" y="6337"/>
                  <a:pt x="8228722" y="11778"/>
                  <a:pt x="8229600" y="18288"/>
                </a:cubicBezTo>
                <a:cubicBezTo>
                  <a:pt x="8075287" y="35054"/>
                  <a:pt x="7821366" y="21850"/>
                  <a:pt x="7626096" y="18288"/>
                </a:cubicBezTo>
                <a:cubicBezTo>
                  <a:pt x="7430826" y="14726"/>
                  <a:pt x="7320004" y="-9669"/>
                  <a:pt x="7022592" y="18288"/>
                </a:cubicBezTo>
                <a:cubicBezTo>
                  <a:pt x="6725180" y="46245"/>
                  <a:pt x="6348804" y="-14025"/>
                  <a:pt x="6172200" y="18288"/>
                </a:cubicBezTo>
                <a:cubicBezTo>
                  <a:pt x="5995596" y="50601"/>
                  <a:pt x="5788102" y="22890"/>
                  <a:pt x="5650992" y="18288"/>
                </a:cubicBezTo>
                <a:cubicBezTo>
                  <a:pt x="5513882" y="13686"/>
                  <a:pt x="5198399" y="29121"/>
                  <a:pt x="4882896" y="18288"/>
                </a:cubicBezTo>
                <a:cubicBezTo>
                  <a:pt x="4567393" y="7455"/>
                  <a:pt x="4557008" y="26965"/>
                  <a:pt x="4443984" y="18288"/>
                </a:cubicBezTo>
                <a:cubicBezTo>
                  <a:pt x="4330960" y="9611"/>
                  <a:pt x="4061674" y="28891"/>
                  <a:pt x="3758184" y="18288"/>
                </a:cubicBezTo>
                <a:cubicBezTo>
                  <a:pt x="3454694" y="7685"/>
                  <a:pt x="3380392" y="19119"/>
                  <a:pt x="3236976" y="18288"/>
                </a:cubicBezTo>
                <a:cubicBezTo>
                  <a:pt x="3093560" y="17457"/>
                  <a:pt x="2632116" y="37607"/>
                  <a:pt x="2386584" y="18288"/>
                </a:cubicBezTo>
                <a:cubicBezTo>
                  <a:pt x="2141052" y="-1031"/>
                  <a:pt x="2110884" y="28777"/>
                  <a:pt x="1947672" y="18288"/>
                </a:cubicBezTo>
                <a:cubicBezTo>
                  <a:pt x="1784460" y="7799"/>
                  <a:pt x="1535467" y="461"/>
                  <a:pt x="1261872" y="18288"/>
                </a:cubicBezTo>
                <a:cubicBezTo>
                  <a:pt x="988277" y="36115"/>
                  <a:pt x="1021096" y="10375"/>
                  <a:pt x="822960" y="18288"/>
                </a:cubicBezTo>
                <a:cubicBezTo>
                  <a:pt x="624824" y="26201"/>
                  <a:pt x="298309" y="1283"/>
                  <a:pt x="0" y="18288"/>
                </a:cubicBezTo>
                <a:cubicBezTo>
                  <a:pt x="-633" y="12278"/>
                  <a:pt x="-757" y="5867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-up of a grid&#10;&#10;AI-generated content may be incorrect.">
            <a:extLst>
              <a:ext uri="{FF2B5EF4-FFF2-40B4-BE49-F238E27FC236}">
                <a16:creationId xmlns:a16="http://schemas.microsoft.com/office/drawing/2014/main" id="{B39C8C6C-8FD6-F486-9916-F0B3CA4313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442" r="11182" b="-3"/>
          <a:stretch>
            <a:fillRect/>
          </a:stretch>
        </p:blipFill>
        <p:spPr>
          <a:xfrm>
            <a:off x="5756743" y="2093976"/>
            <a:ext cx="2955798" cy="4096512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B6C6EE-8919-BD35-6B37-553A95698A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079473"/>
              </p:ext>
            </p:extLst>
          </p:nvPr>
        </p:nvGraphicFramePr>
        <p:xfrm>
          <a:off x="429369" y="2071316"/>
          <a:ext cx="5035164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defRPr sz="3400" b="1">
                <a:solidFill>
                  <a:srgbClr val="1E4A7A"/>
                </a:solidFill>
              </a:defRPr>
            </a:pPr>
            <a:r>
              <a:rPr lang="en-GB" sz="4900"/>
              <a:t>Campaign Overview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45F43358-9A6F-70C7-92E8-865326F8DA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456406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defRPr sz="3400" b="1">
                <a:solidFill>
                  <a:srgbClr val="1E4A7A"/>
                </a:solidFill>
              </a:defRPr>
            </a:pPr>
            <a:r>
              <a:t>Phase 1 – Church Preparation (Renewal)</a:t>
            </a:r>
            <a:endParaRPr lang="en-KY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5881BE-9E4A-2AA3-9044-22DCF07D9E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94672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defRPr sz="3400" b="1">
                <a:solidFill>
                  <a:srgbClr val="1E4A7A"/>
                </a:solidFill>
              </a:defRPr>
            </a:pPr>
            <a:r>
              <a:rPr lang="en-GB" sz="4900"/>
              <a:t>Phase 2 – Equipping &amp; Training (Identity)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3DC4F9-C2A1-1B2B-3A70-5E85ECCD3D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80976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defRPr sz="3400" b="1">
                <a:solidFill>
                  <a:srgbClr val="1E4A7A"/>
                </a:solidFill>
              </a:defRPr>
            </a:pPr>
            <a:r>
              <a:rPr lang="en-GB" sz="3600"/>
              <a:t>Phase 3 – Field Preparation (Service)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BBC5B6-0726-D7DA-6D4B-5E30D66561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17641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pPr>
              <a:defRPr sz="3400" b="1">
                <a:solidFill>
                  <a:srgbClr val="1E4A7A"/>
                </a:solidFill>
              </a:defRPr>
            </a:pPr>
            <a:r>
              <a:rPr lang="en-GB" sz="3400"/>
              <a:t>Phase 4 – Evangelistic Event (Evangelism)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1C630B-9213-FD1C-222A-D100D3ECC1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913202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pPr>
              <a:defRPr sz="3400" b="1">
                <a:solidFill>
                  <a:srgbClr val="1E4A7A"/>
                </a:solidFill>
              </a:defRPr>
            </a:pPr>
            <a:r>
              <a:rPr lang="en-GB" sz="3100"/>
              <a:t>Phase 5 – Preservation &amp; Multiplication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A98ABD-3AC3-EEDD-826A-2519CBDAF6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345933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pPr>
              <a:defRPr sz="3400" b="1">
                <a:solidFill>
                  <a:srgbClr val="1E4A7A"/>
                </a:solidFill>
              </a:defRPr>
            </a:pPr>
            <a:r>
              <a:rPr lang="en-GB" sz="3400"/>
              <a:t>Key Performance Indicators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4B592A-4EF3-AB9A-70D3-5A78F24560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72366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341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RISE Strategic Theme</vt:lpstr>
      <vt:lpstr>Campaign Overview</vt:lpstr>
      <vt:lpstr>Phase 1 – Church Preparation (Renewal)</vt:lpstr>
      <vt:lpstr>Phase 2 – Equipping &amp; Training (Identity)</vt:lpstr>
      <vt:lpstr>Phase 3 – Field Preparation (Service)</vt:lpstr>
      <vt:lpstr>Phase 4 – Evangelistic Event (Evangelism)</vt:lpstr>
      <vt:lpstr>Phase 5 – Preservation &amp; Multiplication</vt:lpstr>
      <vt:lpstr>Key Performance Indicators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kevin danvers</cp:lastModifiedBy>
  <cp:revision>3</cp:revision>
  <dcterms:created xsi:type="dcterms:W3CDTF">2013-01-27T09:14:16Z</dcterms:created>
  <dcterms:modified xsi:type="dcterms:W3CDTF">2025-12-18T22:35:46Z</dcterms:modified>
  <cp:category/>
</cp:coreProperties>
</file>